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media/image14.jpg" ContentType="image/jpeg"/>
  <Override PartName="/ppt/media/image15.jpg" ContentType="image/jpeg"/>
  <Override PartName="/ppt/media/image16.jpg" ContentType="image/jpeg"/>
  <Override PartName="/ppt/media/image27.jpg" ContentType="image/jpeg"/>
  <Override PartName="/ppt/media/image28.jpg" ContentType="image/jpeg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sldIdLst>
    <p:sldId id="256" r:id="rId8"/>
    <p:sldId id="276" r:id="rId9"/>
    <p:sldId id="271" r:id="rId10"/>
    <p:sldId id="257" r:id="rId11"/>
    <p:sldId id="258" r:id="rId12"/>
    <p:sldId id="259" r:id="rId13"/>
    <p:sldId id="260" r:id="rId14"/>
    <p:sldId id="261" r:id="rId15"/>
    <p:sldId id="278" r:id="rId16"/>
    <p:sldId id="277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5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6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6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. Фото и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EB2F223-56BB-D10A-38F6-0B94643BA998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1858426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4F12E8B-B9A4-C88C-0E12-CF14DF771262}"/>
              </a:ext>
            </a:extLst>
          </p:cNvPr>
          <p:cNvGrpSpPr/>
          <p:nvPr userDrawn="1"/>
        </p:nvGrpSpPr>
        <p:grpSpPr>
          <a:xfrm>
            <a:off x="3049" y="5950275"/>
            <a:ext cx="12188951" cy="907725"/>
            <a:chOff x="3049" y="5950275"/>
            <a:chExt cx="12188951" cy="907725"/>
          </a:xfrm>
        </p:grpSpPr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A9A32DF1-42C6-74EF-D263-7D28E56E3AA7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 flipV="1">
              <a:off x="3049" y="6400174"/>
              <a:ext cx="9400094" cy="3964"/>
            </a:xfrm>
            <a:prstGeom prst="line">
              <a:avLst/>
            </a:prstGeom>
            <a:ln w="19050">
              <a:solidFill>
                <a:srgbClr val="CCA76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2A86B82C-2045-CDC1-F797-0EE2B6023D4D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 flipV="1">
              <a:off x="11145729" y="6404138"/>
              <a:ext cx="1046271" cy="11790"/>
            </a:xfrm>
            <a:prstGeom prst="line">
              <a:avLst/>
            </a:prstGeom>
            <a:ln w="19050">
              <a:solidFill>
                <a:srgbClr val="CCA76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F0CA818-101E-5B70-9DA2-CA6201E42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0939" t="47110" r="37670" b="45016"/>
            <a:stretch/>
          </p:blipFill>
          <p:spPr>
            <a:xfrm>
              <a:off x="9403143" y="5950275"/>
              <a:ext cx="1742586" cy="907725"/>
            </a:xfrm>
            <a:prstGeom prst="rect">
              <a:avLst/>
            </a:prstGeom>
            <a:effectLst>
              <a:outerShdw blurRad="50800" dist="38100" dir="16200000" rotWithShape="0">
                <a:srgbClr val="CCA76C">
                  <a:alpha val="40000"/>
                </a:srgbClr>
              </a:outerShdw>
            </a:effectLst>
          </p:spPr>
        </p:pic>
      </p:grpSp>
      <p:sp>
        <p:nvSpPr>
          <p:cNvPr id="34" name="Заголовок 32">
            <a:extLst>
              <a:ext uri="{FF2B5EF4-FFF2-40B4-BE49-F238E27FC236}">
                <a16:creationId xmlns:a16="http://schemas.microsoft.com/office/drawing/2014/main" id="{53A1517B-F5EB-E980-F08A-D647A1F7F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6" name="Рисунок 124">
            <a:extLst>
              <a:ext uri="{FF2B5EF4-FFF2-40B4-BE49-F238E27FC236}">
                <a16:creationId xmlns:a16="http://schemas.microsoft.com/office/drawing/2014/main" id="{132FA65A-A071-0E59-093B-EC65B2D1DA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75868" y="319572"/>
            <a:ext cx="5078210" cy="57087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sp>
        <p:nvSpPr>
          <p:cNvPr id="42" name="Текст 37">
            <a:extLst>
              <a:ext uri="{FF2B5EF4-FFF2-40B4-BE49-F238E27FC236}">
                <a16:creationId xmlns:a16="http://schemas.microsoft.com/office/drawing/2014/main" id="{2E8217F4-7E60-178E-32F5-ECFB8EBEF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7600" y="1889381"/>
            <a:ext cx="4967138" cy="975672"/>
          </a:xfrm>
          <a:prstGeom prst="rect">
            <a:avLst/>
          </a:prstGeom>
        </p:spPr>
        <p:txBody>
          <a:bodyPr wrap="square" tIns="36000" bIns="36000">
            <a:noAutofit/>
          </a:bodyPr>
          <a:lstStyle>
            <a:lvl1pPr marL="285750" indent="-285750">
              <a:buFontTx/>
              <a:buBlip>
                <a:blip r:embed="rId3"/>
              </a:buBlip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5B786D5-519C-A6CB-8742-973C68E2D330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3263900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37">
            <a:extLst>
              <a:ext uri="{FF2B5EF4-FFF2-40B4-BE49-F238E27FC236}">
                <a16:creationId xmlns:a16="http://schemas.microsoft.com/office/drawing/2014/main" id="{A85682F5-6176-9737-7CF0-A0D9FB70B3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7600" y="3294855"/>
            <a:ext cx="4967138" cy="975672"/>
          </a:xfrm>
          <a:prstGeom prst="rect">
            <a:avLst/>
          </a:prstGeom>
        </p:spPr>
        <p:txBody>
          <a:bodyPr vert="horz" wrap="square" lIns="91440" tIns="36000" rIns="91440" bIns="36000" rtlCol="0">
            <a:noAutofit/>
          </a:bodyPr>
          <a:lstStyle>
            <a:lvl1pPr marL="228600" indent="-228600">
              <a:buFontTx/>
              <a:buBlip>
                <a:blip r:embed="rId3"/>
              </a:buBlip>
              <a:defRPr lang="ru-RU" sz="1600" dirty="0" smtClean="0">
                <a:effectLst/>
                <a:cs typeface="Times New Roman" panose="02020603050405020304" pitchFamily="18" charset="0"/>
              </a:defRPr>
            </a:lvl1pPr>
          </a:lstStyle>
          <a:p>
            <a:pPr marL="285750" lvl="0" indent="-285750">
              <a:buFontTx/>
              <a:buBlip>
                <a:blip r:embed="rId4"/>
              </a:buBlip>
            </a:pPr>
            <a:r>
              <a:rPr lang="ru-RU" dirty="0"/>
              <a:t>Текст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B327B70-C894-50C2-A0BB-EADD4AB18028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4616623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37">
            <a:extLst>
              <a:ext uri="{FF2B5EF4-FFF2-40B4-BE49-F238E27FC236}">
                <a16:creationId xmlns:a16="http://schemas.microsoft.com/office/drawing/2014/main" id="{A42D71C9-4D8B-9F49-018E-32954A20A2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7600" y="4647578"/>
            <a:ext cx="4967138" cy="975672"/>
          </a:xfrm>
          <a:prstGeom prst="rect">
            <a:avLst/>
          </a:prstGeom>
        </p:spPr>
        <p:txBody>
          <a:bodyPr vert="horz" wrap="square" lIns="91440" tIns="36000" rIns="91440" bIns="36000" rtlCol="0">
            <a:noAutofit/>
          </a:bodyPr>
          <a:lstStyle>
            <a:lvl1pPr marL="228600" indent="-228600">
              <a:buFontTx/>
              <a:buBlip>
                <a:blip r:embed="rId3"/>
              </a:buBlip>
              <a:defRPr lang="ru-RU" sz="1600" dirty="0" smtClean="0">
                <a:effectLst/>
                <a:cs typeface="Times New Roman" panose="02020603050405020304" pitchFamily="18" charset="0"/>
              </a:defRPr>
            </a:lvl1pPr>
          </a:lstStyle>
          <a:p>
            <a:pPr marL="285750" lvl="0" indent="-285750">
              <a:buFontTx/>
              <a:buBlip>
                <a:blip r:embed="rId4"/>
              </a:buBlip>
            </a:pPr>
            <a:r>
              <a:rPr lang="ru-RU" dirty="0"/>
              <a:t>Текст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5760DC24-4926-4B2B-670C-B1D7A113E01A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17610" y="1930426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sp>
        <p:nvSpPr>
          <p:cNvPr id="22" name="Рисунок 14">
            <a:extLst>
              <a:ext uri="{FF2B5EF4-FFF2-40B4-BE49-F238E27FC236}">
                <a16:creationId xmlns:a16="http://schemas.microsoft.com/office/drawing/2014/main" id="{867A721C-9F1F-59E1-434B-BF9F0977C3CD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17610" y="3335900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1308F6C8-D8D1-951B-519E-91B26E3A9D5C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610" y="4706037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</p:spTree>
    <p:extLst>
      <p:ext uri="{BB962C8B-B14F-4D97-AF65-F5344CB8AC3E}">
        <p14:creationId xmlns:p14="http://schemas.microsoft.com/office/powerpoint/2010/main" val="865644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. Фото без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4F12E8B-B9A4-C88C-0E12-CF14DF771262}"/>
              </a:ext>
            </a:extLst>
          </p:cNvPr>
          <p:cNvGrpSpPr/>
          <p:nvPr userDrawn="1"/>
        </p:nvGrpSpPr>
        <p:grpSpPr>
          <a:xfrm>
            <a:off x="3049" y="5950275"/>
            <a:ext cx="12188951" cy="907725"/>
            <a:chOff x="3049" y="5950275"/>
            <a:chExt cx="12188951" cy="907725"/>
          </a:xfrm>
        </p:grpSpPr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A9A32DF1-42C6-74EF-D263-7D28E56E3AA7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 flipV="1">
              <a:off x="3049" y="6400174"/>
              <a:ext cx="9400094" cy="3964"/>
            </a:xfrm>
            <a:prstGeom prst="line">
              <a:avLst/>
            </a:prstGeom>
            <a:ln w="19050">
              <a:solidFill>
                <a:srgbClr val="CCA76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2A86B82C-2045-CDC1-F797-0EE2B6023D4D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 flipV="1">
              <a:off x="11145729" y="6404138"/>
              <a:ext cx="1046271" cy="11790"/>
            </a:xfrm>
            <a:prstGeom prst="line">
              <a:avLst/>
            </a:prstGeom>
            <a:ln w="19050">
              <a:solidFill>
                <a:srgbClr val="CCA76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F0CA818-101E-5B70-9DA2-CA6201E42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0939" t="47110" r="37670" b="45016"/>
            <a:stretch/>
          </p:blipFill>
          <p:spPr>
            <a:xfrm>
              <a:off x="9403143" y="5950275"/>
              <a:ext cx="1742586" cy="907725"/>
            </a:xfrm>
            <a:prstGeom prst="rect">
              <a:avLst/>
            </a:prstGeom>
            <a:effectLst>
              <a:outerShdw blurRad="50800" dist="38100" dir="16200000" rotWithShape="0">
                <a:srgbClr val="CCA76C">
                  <a:alpha val="40000"/>
                </a:srgbClr>
              </a:outerShdw>
            </a:effectLst>
          </p:spPr>
        </p:pic>
      </p:grpSp>
      <p:sp>
        <p:nvSpPr>
          <p:cNvPr id="34" name="Заголовок 32">
            <a:extLst>
              <a:ext uri="{FF2B5EF4-FFF2-40B4-BE49-F238E27FC236}">
                <a16:creationId xmlns:a16="http://schemas.microsoft.com/office/drawing/2014/main" id="{53A1517B-F5EB-E980-F08A-D647A1F7F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6" name="Рисунок 124">
            <a:extLst>
              <a:ext uri="{FF2B5EF4-FFF2-40B4-BE49-F238E27FC236}">
                <a16:creationId xmlns:a16="http://schemas.microsoft.com/office/drawing/2014/main" id="{132FA65A-A071-0E59-093B-EC65B2D1DA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75868" y="319572"/>
            <a:ext cx="5078210" cy="57087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sp>
        <p:nvSpPr>
          <p:cNvPr id="42" name="Текст 37">
            <a:extLst>
              <a:ext uri="{FF2B5EF4-FFF2-40B4-BE49-F238E27FC236}">
                <a16:creationId xmlns:a16="http://schemas.microsoft.com/office/drawing/2014/main" id="{2E8217F4-7E60-178E-32F5-ECFB8EBEF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7600" y="1889381"/>
            <a:ext cx="4967138" cy="975672"/>
          </a:xfrm>
          <a:prstGeom prst="rect">
            <a:avLst/>
          </a:prstGeom>
        </p:spPr>
        <p:txBody>
          <a:bodyPr wrap="square" tIns="36000" bIns="36000">
            <a:noAutofit/>
          </a:bodyPr>
          <a:lstStyle>
            <a:lvl1pPr marL="285750" indent="-285750">
              <a:buFontTx/>
              <a:buBlip>
                <a:blip r:embed="rId3"/>
              </a:buBlip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543960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Фото и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7E411EB0-FD1A-D921-53DF-CA38DC45E2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502" y="10682"/>
            <a:ext cx="6094501" cy="6839390"/>
          </a:xfrm>
          <a:custGeom>
            <a:avLst/>
            <a:gdLst>
              <a:gd name="connsiteX0" fmla="*/ 5663698 w 6094501"/>
              <a:gd name="connsiteY0" fmla="*/ 0 h 6839390"/>
              <a:gd name="connsiteX1" fmla="*/ 6094501 w 6094501"/>
              <a:gd name="connsiteY1" fmla="*/ 0 h 6839390"/>
              <a:gd name="connsiteX2" fmla="*/ 6094501 w 6094501"/>
              <a:gd name="connsiteY2" fmla="*/ 6839390 h 6839390"/>
              <a:gd name="connsiteX3" fmla="*/ 5663698 w 6094501"/>
              <a:gd name="connsiteY3" fmla="*/ 6839390 h 6839390"/>
              <a:gd name="connsiteX4" fmla="*/ 0 w 6094501"/>
              <a:gd name="connsiteY4" fmla="*/ 0 h 6839390"/>
              <a:gd name="connsiteX5" fmla="*/ 4688000 w 6094501"/>
              <a:gd name="connsiteY5" fmla="*/ 0 h 6839390"/>
              <a:gd name="connsiteX6" fmla="*/ 4688000 w 6094501"/>
              <a:gd name="connsiteY6" fmla="*/ 6839390 h 6839390"/>
              <a:gd name="connsiteX7" fmla="*/ 0 w 6094501"/>
              <a:gd name="connsiteY7" fmla="*/ 6839390 h 68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4501" h="6839390">
                <a:moveTo>
                  <a:pt x="5663698" y="0"/>
                </a:moveTo>
                <a:lnTo>
                  <a:pt x="6094501" y="0"/>
                </a:lnTo>
                <a:lnTo>
                  <a:pt x="6094501" y="6839390"/>
                </a:lnTo>
                <a:lnTo>
                  <a:pt x="5663698" y="6839390"/>
                </a:lnTo>
                <a:close/>
                <a:moveTo>
                  <a:pt x="0" y="0"/>
                </a:moveTo>
                <a:lnTo>
                  <a:pt x="4688000" y="0"/>
                </a:lnTo>
                <a:lnTo>
                  <a:pt x="4688000" y="6839390"/>
                </a:lnTo>
                <a:lnTo>
                  <a:pt x="0" y="683939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EB2F223-56BB-D10A-38F6-0B94643BA998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1858426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32">
            <a:extLst>
              <a:ext uri="{FF2B5EF4-FFF2-40B4-BE49-F238E27FC236}">
                <a16:creationId xmlns:a16="http://schemas.microsoft.com/office/drawing/2014/main" id="{53A1517B-F5EB-E980-F08A-D647A1F7F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315133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2" name="Текст 37">
            <a:extLst>
              <a:ext uri="{FF2B5EF4-FFF2-40B4-BE49-F238E27FC236}">
                <a16:creationId xmlns:a16="http://schemas.microsoft.com/office/drawing/2014/main" id="{2E8217F4-7E60-178E-32F5-ECFB8EBEF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7600" y="1889381"/>
            <a:ext cx="4522271" cy="975672"/>
          </a:xfrm>
          <a:prstGeom prst="rect">
            <a:avLst/>
          </a:prstGeom>
        </p:spPr>
        <p:txBody>
          <a:bodyPr wrap="square" tIns="36000" bIns="36000">
            <a:noAutofit/>
          </a:bodyPr>
          <a:lstStyle>
            <a:lvl1pPr marL="285750" indent="-285750">
              <a:buFontTx/>
              <a:buBlip>
                <a:blip r:embed="rId2"/>
              </a:buBlip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5B786D5-519C-A6CB-8742-973C68E2D330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3263900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37">
            <a:extLst>
              <a:ext uri="{FF2B5EF4-FFF2-40B4-BE49-F238E27FC236}">
                <a16:creationId xmlns:a16="http://schemas.microsoft.com/office/drawing/2014/main" id="{A85682F5-6176-9737-7CF0-A0D9FB70B3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7600" y="3294855"/>
            <a:ext cx="4522271" cy="975672"/>
          </a:xfrm>
          <a:prstGeom prst="rect">
            <a:avLst/>
          </a:prstGeom>
        </p:spPr>
        <p:txBody>
          <a:bodyPr vert="horz" wrap="square" lIns="91440" tIns="36000" rIns="91440" bIns="36000" rtlCol="0">
            <a:noAutofit/>
          </a:bodyPr>
          <a:lstStyle>
            <a:lvl1pPr marL="228600" indent="-228600">
              <a:buFontTx/>
              <a:buBlip>
                <a:blip r:embed="rId2"/>
              </a:buBlip>
              <a:defRPr lang="ru-RU" sz="1600" dirty="0" smtClean="0">
                <a:effectLst/>
                <a:cs typeface="Times New Roman" panose="02020603050405020304" pitchFamily="18" charset="0"/>
              </a:defRPr>
            </a:lvl1pPr>
          </a:lstStyle>
          <a:p>
            <a:pPr marL="285750" lvl="0" indent="-285750">
              <a:buFontTx/>
              <a:buBlip>
                <a:blip r:embed="rId3"/>
              </a:buBlip>
            </a:pPr>
            <a:r>
              <a:rPr lang="ru-RU" dirty="0"/>
              <a:t>Текст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B327B70-C894-50C2-A0BB-EADD4AB18028}"/>
              </a:ext>
            </a:extLst>
          </p:cNvPr>
          <p:cNvSpPr>
            <a:spLocks noChangeAspect="1"/>
          </p:cNvSpPr>
          <p:nvPr userDrawn="1"/>
        </p:nvSpPr>
        <p:spPr>
          <a:xfrm>
            <a:off x="545610" y="4616623"/>
            <a:ext cx="540000" cy="54000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181" dist="127498" dir="5400000" sx="103000" sy="103000" algn="t" rotWithShape="0">
              <a:srgbClr val="CCA76C">
                <a:alpha val="64215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37">
            <a:extLst>
              <a:ext uri="{FF2B5EF4-FFF2-40B4-BE49-F238E27FC236}">
                <a16:creationId xmlns:a16="http://schemas.microsoft.com/office/drawing/2014/main" id="{A42D71C9-4D8B-9F49-018E-32954A20A2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7600" y="4647578"/>
            <a:ext cx="4522271" cy="975672"/>
          </a:xfrm>
          <a:prstGeom prst="rect">
            <a:avLst/>
          </a:prstGeom>
        </p:spPr>
        <p:txBody>
          <a:bodyPr vert="horz" wrap="square" lIns="91440" tIns="36000" rIns="91440" bIns="36000" rtlCol="0">
            <a:noAutofit/>
          </a:bodyPr>
          <a:lstStyle>
            <a:lvl1pPr marL="228600" indent="-228600">
              <a:buFontTx/>
              <a:buBlip>
                <a:blip r:embed="rId2"/>
              </a:buBlip>
              <a:defRPr lang="ru-RU" sz="1600" dirty="0" smtClean="0">
                <a:effectLst/>
                <a:cs typeface="Times New Roman" panose="02020603050405020304" pitchFamily="18" charset="0"/>
              </a:defRPr>
            </a:lvl1pPr>
          </a:lstStyle>
          <a:p>
            <a:pPr marL="285750" lvl="0" indent="-285750">
              <a:buFontTx/>
              <a:buBlip>
                <a:blip r:embed="rId3"/>
              </a:buBlip>
            </a:pPr>
            <a:r>
              <a:rPr lang="ru-RU" dirty="0"/>
              <a:t>Текст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5760DC24-4926-4B2B-670C-B1D7A113E01A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17610" y="1930426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sp>
        <p:nvSpPr>
          <p:cNvPr id="22" name="Рисунок 14">
            <a:extLst>
              <a:ext uri="{FF2B5EF4-FFF2-40B4-BE49-F238E27FC236}">
                <a16:creationId xmlns:a16="http://schemas.microsoft.com/office/drawing/2014/main" id="{867A721C-9F1F-59E1-434B-BF9F0977C3CD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17610" y="3335900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1308F6C8-D8D1-951B-519E-91B26E3A9D5C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610" y="4706037"/>
            <a:ext cx="396000" cy="39600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ru-RU" dirty="0"/>
              <a:t>Вставка иконки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5E0758-E864-FC11-051D-C7534F388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0939" t="47110" r="37670" b="45016"/>
          <a:stretch/>
        </p:blipFill>
        <p:spPr>
          <a:xfrm rot="16200000">
            <a:off x="10365072" y="5353196"/>
            <a:ext cx="1742586" cy="907725"/>
          </a:xfrm>
          <a:prstGeom prst="rect">
            <a:avLst/>
          </a:prstGeom>
          <a:effectLst>
            <a:outerShdw blurRad="50800" dist="38100" dir="16200000" rotWithShape="0">
              <a:srgbClr val="CCA76C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379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. Фото без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7E411EB0-FD1A-D921-53DF-CA38DC45E2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502" y="10682"/>
            <a:ext cx="6094501" cy="6839390"/>
          </a:xfrm>
          <a:custGeom>
            <a:avLst/>
            <a:gdLst>
              <a:gd name="connsiteX0" fmla="*/ 5663698 w 6094501"/>
              <a:gd name="connsiteY0" fmla="*/ 0 h 6839390"/>
              <a:gd name="connsiteX1" fmla="*/ 6094501 w 6094501"/>
              <a:gd name="connsiteY1" fmla="*/ 0 h 6839390"/>
              <a:gd name="connsiteX2" fmla="*/ 6094501 w 6094501"/>
              <a:gd name="connsiteY2" fmla="*/ 6839390 h 6839390"/>
              <a:gd name="connsiteX3" fmla="*/ 5663698 w 6094501"/>
              <a:gd name="connsiteY3" fmla="*/ 6839390 h 6839390"/>
              <a:gd name="connsiteX4" fmla="*/ 0 w 6094501"/>
              <a:gd name="connsiteY4" fmla="*/ 0 h 6839390"/>
              <a:gd name="connsiteX5" fmla="*/ 4688000 w 6094501"/>
              <a:gd name="connsiteY5" fmla="*/ 0 h 6839390"/>
              <a:gd name="connsiteX6" fmla="*/ 4688000 w 6094501"/>
              <a:gd name="connsiteY6" fmla="*/ 6839390 h 6839390"/>
              <a:gd name="connsiteX7" fmla="*/ 0 w 6094501"/>
              <a:gd name="connsiteY7" fmla="*/ 6839390 h 68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4501" h="6839390">
                <a:moveTo>
                  <a:pt x="5663698" y="0"/>
                </a:moveTo>
                <a:lnTo>
                  <a:pt x="6094501" y="0"/>
                </a:lnTo>
                <a:lnTo>
                  <a:pt x="6094501" y="6839390"/>
                </a:lnTo>
                <a:lnTo>
                  <a:pt x="5663698" y="6839390"/>
                </a:lnTo>
                <a:close/>
                <a:moveTo>
                  <a:pt x="0" y="0"/>
                </a:moveTo>
                <a:lnTo>
                  <a:pt x="4688000" y="0"/>
                </a:lnTo>
                <a:lnTo>
                  <a:pt x="4688000" y="6839390"/>
                </a:lnTo>
                <a:lnTo>
                  <a:pt x="0" y="683939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sp>
        <p:nvSpPr>
          <p:cNvPr id="34" name="Заголовок 32">
            <a:extLst>
              <a:ext uri="{FF2B5EF4-FFF2-40B4-BE49-F238E27FC236}">
                <a16:creationId xmlns:a16="http://schemas.microsoft.com/office/drawing/2014/main" id="{53A1517B-F5EB-E980-F08A-D647A1F7F4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315133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2" name="Текст 37">
            <a:extLst>
              <a:ext uri="{FF2B5EF4-FFF2-40B4-BE49-F238E27FC236}">
                <a16:creationId xmlns:a16="http://schemas.microsoft.com/office/drawing/2014/main" id="{2E8217F4-7E60-178E-32F5-ECFB8EBEF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7600" y="1889381"/>
            <a:ext cx="4522271" cy="975672"/>
          </a:xfrm>
          <a:prstGeom prst="rect">
            <a:avLst/>
          </a:prstGeom>
        </p:spPr>
        <p:txBody>
          <a:bodyPr wrap="square" tIns="36000" bIns="36000">
            <a:noAutofit/>
          </a:bodyPr>
          <a:lstStyle>
            <a:lvl1pPr marL="285750" indent="-285750">
              <a:buFontTx/>
              <a:buBlip>
                <a:blip r:embed="rId2"/>
              </a:buBlip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5E0758-E864-FC11-051D-C7534F388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0939" t="47110" r="37670" b="45016"/>
          <a:stretch/>
        </p:blipFill>
        <p:spPr>
          <a:xfrm rot="16200000">
            <a:off x="10365072" y="5353196"/>
            <a:ext cx="1742586" cy="907725"/>
          </a:xfrm>
          <a:prstGeom prst="rect">
            <a:avLst/>
          </a:prstGeom>
          <a:effectLst>
            <a:outerShdw blurRad="50800" dist="38100" dir="16200000" rotWithShape="0">
              <a:srgbClr val="CCA76C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46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Фото (градие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Рисунок 124">
            <a:extLst>
              <a:ext uri="{FF2B5EF4-FFF2-40B4-BE49-F238E27FC236}">
                <a16:creationId xmlns:a16="http://schemas.microsoft.com/office/drawing/2014/main" id="{996D9138-699D-13AE-DDA1-F14B4F1B1C9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14679" y="0"/>
            <a:ext cx="6977321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52" name="Заголовок 32">
            <a:extLst>
              <a:ext uri="{FF2B5EF4-FFF2-40B4-BE49-F238E27FC236}">
                <a16:creationId xmlns:a16="http://schemas.microsoft.com/office/drawing/2014/main" id="{799CD201-0DD6-7392-5128-5F5EB71C0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3" name="Текст 37">
            <a:extLst>
              <a:ext uri="{FF2B5EF4-FFF2-40B4-BE49-F238E27FC236}">
                <a16:creationId xmlns:a16="http://schemas.microsoft.com/office/drawing/2014/main" id="{930FDEC7-AC7C-376A-BF1B-FC48958639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7600" y="1879862"/>
            <a:ext cx="4967138" cy="294302"/>
          </a:xfrm>
          <a:prstGeom prst="rect">
            <a:avLst/>
          </a:prstGeom>
        </p:spPr>
        <p:txBody>
          <a:bodyPr wrap="square" tIns="36000" bIns="36000">
            <a:norm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4" name="Текст 37">
            <a:extLst>
              <a:ext uri="{FF2B5EF4-FFF2-40B4-BE49-F238E27FC236}">
                <a16:creationId xmlns:a16="http://schemas.microsoft.com/office/drawing/2014/main" id="{CDE411E8-6A16-27B3-2DB2-E3554459BE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7600" y="2588631"/>
            <a:ext cx="4967138" cy="294302"/>
          </a:xfrm>
          <a:prstGeom prst="rect">
            <a:avLst/>
          </a:prstGeom>
        </p:spPr>
        <p:txBody>
          <a:bodyPr wrap="square" tIns="36000" bIns="36000">
            <a:norm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5" name="Текст 37">
            <a:extLst>
              <a:ext uri="{FF2B5EF4-FFF2-40B4-BE49-F238E27FC236}">
                <a16:creationId xmlns:a16="http://schemas.microsoft.com/office/drawing/2014/main" id="{1A21C5EC-8F87-BB88-8C4C-03DEDF0F9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27600" y="3282026"/>
            <a:ext cx="4967138" cy="294302"/>
          </a:xfrm>
          <a:prstGeom prst="rect">
            <a:avLst/>
          </a:prstGeom>
        </p:spPr>
        <p:txBody>
          <a:bodyPr wrap="square" tIns="36000" bIns="36000">
            <a:norm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6" name="Текст 37">
            <a:extLst>
              <a:ext uri="{FF2B5EF4-FFF2-40B4-BE49-F238E27FC236}">
                <a16:creationId xmlns:a16="http://schemas.microsoft.com/office/drawing/2014/main" id="{B6E1354C-E88E-7B08-565C-AB4701D300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7600" y="3959930"/>
            <a:ext cx="4967138" cy="294302"/>
          </a:xfrm>
          <a:prstGeom prst="rect">
            <a:avLst/>
          </a:prstGeom>
        </p:spPr>
        <p:txBody>
          <a:bodyPr wrap="square" tIns="36000" bIns="36000">
            <a:norm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7" name="Текст 37">
            <a:extLst>
              <a:ext uri="{FF2B5EF4-FFF2-40B4-BE49-F238E27FC236}">
                <a16:creationId xmlns:a16="http://schemas.microsoft.com/office/drawing/2014/main" id="{EA59DD35-5AB8-2E3D-BE72-66FA3D1540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27600" y="4697455"/>
            <a:ext cx="4967138" cy="294302"/>
          </a:xfrm>
          <a:prstGeom prst="rect">
            <a:avLst/>
          </a:prstGeom>
        </p:spPr>
        <p:txBody>
          <a:bodyPr wrap="square" tIns="36000" bIns="36000">
            <a:norm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8" name="Текст 37">
            <a:extLst>
              <a:ext uri="{FF2B5EF4-FFF2-40B4-BE49-F238E27FC236}">
                <a16:creationId xmlns:a16="http://schemas.microsoft.com/office/drawing/2014/main" id="{3265DD25-13EB-E5FF-FC0F-4BF051996BF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7600" y="5435341"/>
            <a:ext cx="4967138" cy="294302"/>
          </a:xfrm>
          <a:prstGeom prst="rect">
            <a:avLst/>
          </a:prstGeom>
        </p:spPr>
        <p:txBody>
          <a:bodyPr wrap="square" tIns="36000" bIns="36000">
            <a:normAutofit/>
          </a:bodyPr>
          <a:lstStyle>
            <a:lvl1pPr marL="0" indent="0">
              <a:buNone/>
              <a:defRPr lang="ru-RU" sz="1600" kern="1200" dirty="0">
                <a:solidFill>
                  <a:schemeClr val="tx1"/>
                </a:solidFill>
                <a:effectLst/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65214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Текст и 3 фо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124">
            <a:extLst>
              <a:ext uri="{FF2B5EF4-FFF2-40B4-BE49-F238E27FC236}">
                <a16:creationId xmlns:a16="http://schemas.microsoft.com/office/drawing/2014/main" id="{7DBF2088-B187-09CC-00C1-562ABC08D6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37" y="1841291"/>
            <a:ext cx="3715200" cy="4644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sp>
        <p:nvSpPr>
          <p:cNvPr id="16" name="Рисунок 124">
            <a:extLst>
              <a:ext uri="{FF2B5EF4-FFF2-40B4-BE49-F238E27FC236}">
                <a16:creationId xmlns:a16="http://schemas.microsoft.com/office/drawing/2014/main" id="{D6058048-245A-4971-0EAC-9EB9430F92D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18882" y="338386"/>
            <a:ext cx="4363200" cy="2908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C86B178B-D0FF-03BD-277A-4F6C0C4C594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70307" y="338386"/>
            <a:ext cx="3719711" cy="2908800"/>
          </a:xfrm>
          <a:custGeom>
            <a:avLst/>
            <a:gdLst>
              <a:gd name="connsiteX0" fmla="*/ 3283849 w 3719711"/>
              <a:gd name="connsiteY0" fmla="*/ 0 h 2908800"/>
              <a:gd name="connsiteX1" fmla="*/ 3719711 w 3719711"/>
              <a:gd name="connsiteY1" fmla="*/ 0 h 2908800"/>
              <a:gd name="connsiteX2" fmla="*/ 3719711 w 3719711"/>
              <a:gd name="connsiteY2" fmla="*/ 2908800 h 2908800"/>
              <a:gd name="connsiteX3" fmla="*/ 3283849 w 3719711"/>
              <a:gd name="connsiteY3" fmla="*/ 2908800 h 2908800"/>
              <a:gd name="connsiteX4" fmla="*/ 0 w 3719711"/>
              <a:gd name="connsiteY4" fmla="*/ 0 h 2908800"/>
              <a:gd name="connsiteX5" fmla="*/ 3265849 w 3719711"/>
              <a:gd name="connsiteY5" fmla="*/ 0 h 2908800"/>
              <a:gd name="connsiteX6" fmla="*/ 3265849 w 3719711"/>
              <a:gd name="connsiteY6" fmla="*/ 2908800 h 2908800"/>
              <a:gd name="connsiteX7" fmla="*/ 0 w 3719711"/>
              <a:gd name="connsiteY7" fmla="*/ 2908800 h 2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9711" h="2908800">
                <a:moveTo>
                  <a:pt x="3283849" y="0"/>
                </a:moveTo>
                <a:lnTo>
                  <a:pt x="3719711" y="0"/>
                </a:lnTo>
                <a:lnTo>
                  <a:pt x="3719711" y="2908800"/>
                </a:lnTo>
                <a:lnTo>
                  <a:pt x="3283849" y="2908800"/>
                </a:lnTo>
                <a:close/>
                <a:moveTo>
                  <a:pt x="0" y="0"/>
                </a:moveTo>
                <a:lnTo>
                  <a:pt x="3265849" y="0"/>
                </a:lnTo>
                <a:lnTo>
                  <a:pt x="3265849" y="2908800"/>
                </a:lnTo>
                <a:lnTo>
                  <a:pt x="0" y="29088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BAF863B-5B44-B4EC-A9F6-ACA31ED256C2}"/>
              </a:ext>
            </a:extLst>
          </p:cNvPr>
          <p:cNvGrpSpPr/>
          <p:nvPr userDrawn="1"/>
        </p:nvGrpSpPr>
        <p:grpSpPr>
          <a:xfrm>
            <a:off x="11296800" y="152400"/>
            <a:ext cx="907725" cy="6858002"/>
            <a:chOff x="11204307" y="-4512365"/>
            <a:chExt cx="907725" cy="6858002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67B4331-3704-6D58-5483-703D09EAF953}"/>
                </a:ext>
              </a:extLst>
            </p:cNvPr>
            <p:cNvCxnSpPr>
              <a:cxnSpLocks/>
            </p:cNvCxnSpPr>
            <p:nvPr/>
          </p:nvCxnSpPr>
          <p:spPr>
            <a:xfrm>
              <a:off x="11656189" y="2142213"/>
              <a:ext cx="3" cy="203424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94A80853-930F-B52C-1EC0-AF73E32D3B73}"/>
                </a:ext>
              </a:extLst>
            </p:cNvPr>
            <p:cNvCxnSpPr>
              <a:cxnSpLocks/>
              <a:endCxn id="38" idx="3"/>
            </p:cNvCxnSpPr>
            <p:nvPr/>
          </p:nvCxnSpPr>
          <p:spPr>
            <a:xfrm>
              <a:off x="11656189" y="-4512365"/>
              <a:ext cx="1982" cy="4763011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3C902EE-CF42-B0E1-E8DD-174159485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0939" t="47110" r="37670" b="45016"/>
            <a:stretch/>
          </p:blipFill>
          <p:spPr>
            <a:xfrm rot="16200000">
              <a:off x="10786877" y="668076"/>
              <a:ext cx="1742586" cy="907725"/>
            </a:xfrm>
            <a:prstGeom prst="rect">
              <a:avLst/>
            </a:prstGeom>
            <a:effectLst>
              <a:outerShdw blurRad="50800" dist="38100" dir="16200000" rotWithShape="0">
                <a:srgbClr val="CCA76C">
                  <a:alpha val="40000"/>
                </a:srgbClr>
              </a:outerShdw>
            </a:effectLst>
          </p:spPr>
        </p:pic>
      </p:grpSp>
      <p:sp>
        <p:nvSpPr>
          <p:cNvPr id="44" name="Текст 42">
            <a:extLst>
              <a:ext uri="{FF2B5EF4-FFF2-40B4-BE49-F238E27FC236}">
                <a16:creationId xmlns:a16="http://schemas.microsoft.com/office/drawing/2014/main" id="{85646A55-F128-B6D3-E579-C17A5350B8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44205" y="3553718"/>
            <a:ext cx="7250615" cy="29315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lang="ru-RU" sz="180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ru-RU" dirty="0"/>
              <a:t>Образец текста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ru-RU" dirty="0"/>
              <a:t>Образец текста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ru-RU" dirty="0"/>
              <a:t>Образец текста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lang="ru-RU" dirty="0"/>
          </a:p>
        </p:txBody>
      </p:sp>
      <p:sp>
        <p:nvSpPr>
          <p:cNvPr id="2" name="Заголовок 32">
            <a:extLst>
              <a:ext uri="{FF2B5EF4-FFF2-40B4-BE49-F238E27FC236}">
                <a16:creationId xmlns:a16="http://schemas.microsoft.com/office/drawing/2014/main" id="{96EA6C61-5854-0C66-05B5-46AE79B52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38385"/>
            <a:ext cx="3728674" cy="4969847"/>
          </a:xfrm>
          <a:prstGeom prst="rect">
            <a:avLst/>
          </a:prstGeom>
          <a:gradFill flip="none" rotWithShape="1">
            <a:gsLst>
              <a:gs pos="0">
                <a:srgbClr val="F6F3EC">
                  <a:alpha val="0"/>
                </a:srgbClr>
              </a:gs>
              <a:gs pos="25000">
                <a:schemeClr val="tx2">
                  <a:alpha val="39000"/>
                </a:schemeClr>
              </a:gs>
              <a:gs pos="46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tIns="360000" rtlCol="0" anchor="t">
            <a:normAutofit/>
          </a:bodyPr>
          <a:lstStyle>
            <a:lvl1pPr algn="l">
              <a:lnSpc>
                <a:spcPct val="100000"/>
              </a:lnSpc>
              <a:defRPr lang="ru-RU" sz="3200" b="0" i="0" dirty="0">
                <a:solidFill>
                  <a:schemeClr val="tx1"/>
                </a:solidFill>
                <a:latin typeface="Bitter Medium" pitchFamily="2" charset="0"/>
                <a:ea typeface="+mn-ea"/>
                <a:cs typeface="+mn-cs"/>
              </a:defRPr>
            </a:lvl1pPr>
          </a:lstStyle>
          <a:p>
            <a:pPr marL="0" lvl="0" algn="ctr" defTabSz="45720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60212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Текст и 3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27B04013-A7DA-13BE-A6EF-CD9D75A907B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55865" y="11"/>
            <a:ext cx="4068000" cy="3130303"/>
          </a:xfrm>
          <a:custGeom>
            <a:avLst/>
            <a:gdLst>
              <a:gd name="connsiteX0" fmla="*/ 0 w 4047893"/>
              <a:gd name="connsiteY0" fmla="*/ 0 h 3130303"/>
              <a:gd name="connsiteX1" fmla="*/ 4047893 w 4047893"/>
              <a:gd name="connsiteY1" fmla="*/ 0 h 3130303"/>
              <a:gd name="connsiteX2" fmla="*/ 4047893 w 4047893"/>
              <a:gd name="connsiteY2" fmla="*/ 2992516 h 3130303"/>
              <a:gd name="connsiteX3" fmla="*/ 4044945 w 4047893"/>
              <a:gd name="connsiteY3" fmla="*/ 2992577 h 3130303"/>
              <a:gd name="connsiteX4" fmla="*/ 3993923 w 4047893"/>
              <a:gd name="connsiteY4" fmla="*/ 2999571 h 3130303"/>
              <a:gd name="connsiteX5" fmla="*/ 3899257 w 4047893"/>
              <a:gd name="connsiteY5" fmla="*/ 2991271 h 3130303"/>
              <a:gd name="connsiteX6" fmla="*/ 3803589 w 4047893"/>
              <a:gd name="connsiteY6" fmla="*/ 2988448 h 3130303"/>
              <a:gd name="connsiteX7" fmla="*/ 3706605 w 4047893"/>
              <a:gd name="connsiteY7" fmla="*/ 2988261 h 3130303"/>
              <a:gd name="connsiteX8" fmla="*/ 3696464 w 4047893"/>
              <a:gd name="connsiteY8" fmla="*/ 2995404 h 3130303"/>
              <a:gd name="connsiteX9" fmla="*/ 3662169 w 4047893"/>
              <a:gd name="connsiteY9" fmla="*/ 2987899 h 3130303"/>
              <a:gd name="connsiteX10" fmla="*/ 3638764 w 4047893"/>
              <a:gd name="connsiteY10" fmla="*/ 2982711 h 3130303"/>
              <a:gd name="connsiteX11" fmla="*/ 3530424 w 4047893"/>
              <a:gd name="connsiteY11" fmla="*/ 2996493 h 3130303"/>
              <a:gd name="connsiteX12" fmla="*/ 3456483 w 4047893"/>
              <a:gd name="connsiteY12" fmla="*/ 2997168 h 3130303"/>
              <a:gd name="connsiteX13" fmla="*/ 3439236 w 4047893"/>
              <a:gd name="connsiteY13" fmla="*/ 2995739 h 3130303"/>
              <a:gd name="connsiteX14" fmla="*/ 3372711 w 4047893"/>
              <a:gd name="connsiteY14" fmla="*/ 2992638 h 3130303"/>
              <a:gd name="connsiteX15" fmla="*/ 3326457 w 4047893"/>
              <a:gd name="connsiteY15" fmla="*/ 2999553 h 3130303"/>
              <a:gd name="connsiteX16" fmla="*/ 3274937 w 4047893"/>
              <a:gd name="connsiteY16" fmla="*/ 3010755 h 3130303"/>
              <a:gd name="connsiteX17" fmla="*/ 3247552 w 4047893"/>
              <a:gd name="connsiteY17" fmla="*/ 3008683 h 3130303"/>
              <a:gd name="connsiteX18" fmla="*/ 3216589 w 4047893"/>
              <a:gd name="connsiteY18" fmla="*/ 3008554 h 3130303"/>
              <a:gd name="connsiteX19" fmla="*/ 3179493 w 4047893"/>
              <a:gd name="connsiteY19" fmla="*/ 3008649 h 3130303"/>
              <a:gd name="connsiteX20" fmla="*/ 3149112 w 4047893"/>
              <a:gd name="connsiteY20" fmla="*/ 3020068 h 3130303"/>
              <a:gd name="connsiteX21" fmla="*/ 3117065 w 4047893"/>
              <a:gd name="connsiteY21" fmla="*/ 3018465 h 3130303"/>
              <a:gd name="connsiteX22" fmla="*/ 3085852 w 4047893"/>
              <a:gd name="connsiteY22" fmla="*/ 3024573 h 3130303"/>
              <a:gd name="connsiteX23" fmla="*/ 3068056 w 4047893"/>
              <a:gd name="connsiteY23" fmla="*/ 3021434 h 3130303"/>
              <a:gd name="connsiteX24" fmla="*/ 3066528 w 4047893"/>
              <a:gd name="connsiteY24" fmla="*/ 3021156 h 3130303"/>
              <a:gd name="connsiteX25" fmla="*/ 3051628 w 4047893"/>
              <a:gd name="connsiteY25" fmla="*/ 3025465 h 3130303"/>
              <a:gd name="connsiteX26" fmla="*/ 3008147 w 4047893"/>
              <a:gd name="connsiteY26" fmla="*/ 3014211 h 3130303"/>
              <a:gd name="connsiteX27" fmla="*/ 2980324 w 4047893"/>
              <a:gd name="connsiteY27" fmla="*/ 3014988 h 3130303"/>
              <a:gd name="connsiteX28" fmla="*/ 2974105 w 4047893"/>
              <a:gd name="connsiteY28" fmla="*/ 3021050 h 3130303"/>
              <a:gd name="connsiteX29" fmla="*/ 2898967 w 4047893"/>
              <a:gd name="connsiteY29" fmla="*/ 3017696 h 3130303"/>
              <a:gd name="connsiteX30" fmla="*/ 2872906 w 4047893"/>
              <a:gd name="connsiteY30" fmla="*/ 3017903 h 3130303"/>
              <a:gd name="connsiteX31" fmla="*/ 2821030 w 4047893"/>
              <a:gd name="connsiteY31" fmla="*/ 3018560 h 3130303"/>
              <a:gd name="connsiteX32" fmla="*/ 2730230 w 4047893"/>
              <a:gd name="connsiteY32" fmla="*/ 3014468 h 3130303"/>
              <a:gd name="connsiteX33" fmla="*/ 2687628 w 4047893"/>
              <a:gd name="connsiteY33" fmla="*/ 3005982 h 3130303"/>
              <a:gd name="connsiteX34" fmla="*/ 2628951 w 4047893"/>
              <a:gd name="connsiteY34" fmla="*/ 3004821 h 3130303"/>
              <a:gd name="connsiteX35" fmla="*/ 2619087 w 4047893"/>
              <a:gd name="connsiteY35" fmla="*/ 3013604 h 3130303"/>
              <a:gd name="connsiteX36" fmla="*/ 2549635 w 4047893"/>
              <a:gd name="connsiteY36" fmla="*/ 2999974 h 3130303"/>
              <a:gd name="connsiteX37" fmla="*/ 2469604 w 4047893"/>
              <a:gd name="connsiteY37" fmla="*/ 3005367 h 3130303"/>
              <a:gd name="connsiteX38" fmla="*/ 2366760 w 4047893"/>
              <a:gd name="connsiteY38" fmla="*/ 2987296 h 3130303"/>
              <a:gd name="connsiteX39" fmla="*/ 2184478 w 4047893"/>
              <a:gd name="connsiteY39" fmla="*/ 2961819 h 3130303"/>
              <a:gd name="connsiteX40" fmla="*/ 1991474 w 4047893"/>
              <a:gd name="connsiteY40" fmla="*/ 2962274 h 3130303"/>
              <a:gd name="connsiteX41" fmla="*/ 1941495 w 4047893"/>
              <a:gd name="connsiteY41" fmla="*/ 2969241 h 3130303"/>
              <a:gd name="connsiteX42" fmla="*/ 1822493 w 4047893"/>
              <a:gd name="connsiteY42" fmla="*/ 2993236 h 3130303"/>
              <a:gd name="connsiteX43" fmla="*/ 1648275 w 4047893"/>
              <a:gd name="connsiteY43" fmla="*/ 3026974 h 3130303"/>
              <a:gd name="connsiteX44" fmla="*/ 1591543 w 4047893"/>
              <a:gd name="connsiteY44" fmla="*/ 3039497 h 3130303"/>
              <a:gd name="connsiteX45" fmla="*/ 1510786 w 4047893"/>
              <a:gd name="connsiteY45" fmla="*/ 3050328 h 3130303"/>
              <a:gd name="connsiteX46" fmla="*/ 1479840 w 4047893"/>
              <a:gd name="connsiteY46" fmla="*/ 3053317 h 3130303"/>
              <a:gd name="connsiteX47" fmla="*/ 1461357 w 4047893"/>
              <a:gd name="connsiteY47" fmla="*/ 3055723 h 3130303"/>
              <a:gd name="connsiteX48" fmla="*/ 1430609 w 4047893"/>
              <a:gd name="connsiteY48" fmla="*/ 3070129 h 3130303"/>
              <a:gd name="connsiteX49" fmla="*/ 1309663 w 4047893"/>
              <a:gd name="connsiteY49" fmla="*/ 3084171 h 3130303"/>
              <a:gd name="connsiteX50" fmla="*/ 1192304 w 4047893"/>
              <a:gd name="connsiteY50" fmla="*/ 3082351 h 3130303"/>
              <a:gd name="connsiteX51" fmla="*/ 1169295 w 4047893"/>
              <a:gd name="connsiteY51" fmla="*/ 3081203 h 3130303"/>
              <a:gd name="connsiteX52" fmla="*/ 1166808 w 4047893"/>
              <a:gd name="connsiteY52" fmla="*/ 3081592 h 3130303"/>
              <a:gd name="connsiteX53" fmla="*/ 1115657 w 4047893"/>
              <a:gd name="connsiteY53" fmla="*/ 3078389 h 3130303"/>
              <a:gd name="connsiteX54" fmla="*/ 1042697 w 4047893"/>
              <a:gd name="connsiteY54" fmla="*/ 3099180 h 3130303"/>
              <a:gd name="connsiteX55" fmla="*/ 977694 w 4047893"/>
              <a:gd name="connsiteY55" fmla="*/ 3101321 h 3130303"/>
              <a:gd name="connsiteX56" fmla="*/ 924689 w 4047893"/>
              <a:gd name="connsiteY56" fmla="*/ 3093957 h 3130303"/>
              <a:gd name="connsiteX57" fmla="*/ 908550 w 4047893"/>
              <a:gd name="connsiteY57" fmla="*/ 3095940 h 3130303"/>
              <a:gd name="connsiteX58" fmla="*/ 845329 w 4047893"/>
              <a:gd name="connsiteY58" fmla="*/ 3093756 h 3130303"/>
              <a:gd name="connsiteX59" fmla="*/ 816675 w 4047893"/>
              <a:gd name="connsiteY59" fmla="*/ 3094679 h 3130303"/>
              <a:gd name="connsiteX60" fmla="*/ 813174 w 4047893"/>
              <a:gd name="connsiteY60" fmla="*/ 3096843 h 3130303"/>
              <a:gd name="connsiteX61" fmla="*/ 771013 w 4047893"/>
              <a:gd name="connsiteY61" fmla="*/ 3090199 h 3130303"/>
              <a:gd name="connsiteX62" fmla="*/ 714380 w 4047893"/>
              <a:gd name="connsiteY62" fmla="*/ 3096584 h 3130303"/>
              <a:gd name="connsiteX63" fmla="*/ 648585 w 4047893"/>
              <a:gd name="connsiteY63" fmla="*/ 3107020 h 3130303"/>
              <a:gd name="connsiteX64" fmla="*/ 631605 w 4047893"/>
              <a:gd name="connsiteY64" fmla="*/ 3110467 h 3130303"/>
              <a:gd name="connsiteX65" fmla="*/ 586338 w 4047893"/>
              <a:gd name="connsiteY65" fmla="*/ 3112576 h 3130303"/>
              <a:gd name="connsiteX66" fmla="*/ 557969 w 4047893"/>
              <a:gd name="connsiteY66" fmla="*/ 3117179 h 3130303"/>
              <a:gd name="connsiteX67" fmla="*/ 448505 w 4047893"/>
              <a:gd name="connsiteY67" fmla="*/ 3111841 h 3130303"/>
              <a:gd name="connsiteX68" fmla="*/ 425858 w 4047893"/>
              <a:gd name="connsiteY68" fmla="*/ 3120372 h 3130303"/>
              <a:gd name="connsiteX69" fmla="*/ 391847 w 4047893"/>
              <a:gd name="connsiteY69" fmla="*/ 3124839 h 3130303"/>
              <a:gd name="connsiteX70" fmla="*/ 288285 w 4047893"/>
              <a:gd name="connsiteY70" fmla="*/ 3125373 h 3130303"/>
              <a:gd name="connsiteX71" fmla="*/ 192615 w 4047893"/>
              <a:gd name="connsiteY71" fmla="*/ 3128738 h 3130303"/>
              <a:gd name="connsiteX72" fmla="*/ 97952 w 4047893"/>
              <a:gd name="connsiteY72" fmla="*/ 3126690 h 3130303"/>
              <a:gd name="connsiteX73" fmla="*/ 46928 w 4047893"/>
              <a:gd name="connsiteY73" fmla="*/ 3130296 h 3130303"/>
              <a:gd name="connsiteX74" fmla="*/ 7323 w 4047893"/>
              <a:gd name="connsiteY74" fmla="*/ 3129312 h 3130303"/>
              <a:gd name="connsiteX75" fmla="*/ 0 w 4047893"/>
              <a:gd name="connsiteY75" fmla="*/ 3128852 h 313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047893" h="3130303">
                <a:moveTo>
                  <a:pt x="0" y="0"/>
                </a:moveTo>
                <a:lnTo>
                  <a:pt x="4047893" y="0"/>
                </a:lnTo>
                <a:lnTo>
                  <a:pt x="4047893" y="2992516"/>
                </a:lnTo>
                <a:lnTo>
                  <a:pt x="4044945" y="2992577"/>
                </a:lnTo>
                <a:cubicBezTo>
                  <a:pt x="4013007" y="2983979"/>
                  <a:pt x="4029496" y="3002079"/>
                  <a:pt x="3993923" y="2999571"/>
                </a:cubicBezTo>
                <a:cubicBezTo>
                  <a:pt x="3953690" y="2999964"/>
                  <a:pt x="3925732" y="2991455"/>
                  <a:pt x="3899257" y="2991271"/>
                </a:cubicBezTo>
                <a:cubicBezTo>
                  <a:pt x="3886826" y="2992007"/>
                  <a:pt x="3796118" y="2992401"/>
                  <a:pt x="3803589" y="2988448"/>
                </a:cubicBezTo>
                <a:cubicBezTo>
                  <a:pt x="3771479" y="2987947"/>
                  <a:pt x="3724459" y="2987102"/>
                  <a:pt x="3706605" y="2988261"/>
                </a:cubicBezTo>
                <a:cubicBezTo>
                  <a:pt x="3703225" y="2988417"/>
                  <a:pt x="3699845" y="2995250"/>
                  <a:pt x="3696464" y="2995404"/>
                </a:cubicBezTo>
                <a:cubicBezTo>
                  <a:pt x="3673602" y="2986677"/>
                  <a:pt x="3685958" y="2988527"/>
                  <a:pt x="3662169" y="2987899"/>
                </a:cubicBezTo>
                <a:cubicBezTo>
                  <a:pt x="3644316" y="2989337"/>
                  <a:pt x="3656616" y="2981271"/>
                  <a:pt x="3638764" y="2982711"/>
                </a:cubicBezTo>
                <a:cubicBezTo>
                  <a:pt x="3602893" y="3008049"/>
                  <a:pt x="3578600" y="2986252"/>
                  <a:pt x="3530424" y="2996493"/>
                </a:cubicBezTo>
                <a:lnTo>
                  <a:pt x="3456483" y="2997168"/>
                </a:lnTo>
                <a:cubicBezTo>
                  <a:pt x="3450083" y="2997038"/>
                  <a:pt x="3443320" y="2998707"/>
                  <a:pt x="3439236" y="2995739"/>
                </a:cubicBezTo>
                <a:cubicBezTo>
                  <a:pt x="3425274" y="2994984"/>
                  <a:pt x="3393296" y="2993238"/>
                  <a:pt x="3372711" y="2992638"/>
                </a:cubicBezTo>
                <a:cubicBezTo>
                  <a:pt x="3352114" y="2993330"/>
                  <a:pt x="3350044" y="2997174"/>
                  <a:pt x="3326457" y="2999553"/>
                </a:cubicBezTo>
                <a:cubicBezTo>
                  <a:pt x="3268010" y="2985825"/>
                  <a:pt x="3302346" y="3004184"/>
                  <a:pt x="3274937" y="3010755"/>
                </a:cubicBezTo>
                <a:lnTo>
                  <a:pt x="3247552" y="3008683"/>
                </a:lnTo>
                <a:cubicBezTo>
                  <a:pt x="3239494" y="3005928"/>
                  <a:pt x="3224032" y="3005154"/>
                  <a:pt x="3216589" y="3008554"/>
                </a:cubicBezTo>
                <a:cubicBezTo>
                  <a:pt x="3181100" y="3020057"/>
                  <a:pt x="3210475" y="3004700"/>
                  <a:pt x="3179493" y="3008649"/>
                </a:cubicBezTo>
                <a:lnTo>
                  <a:pt x="3149112" y="3020068"/>
                </a:lnTo>
                <a:cubicBezTo>
                  <a:pt x="3138430" y="3019534"/>
                  <a:pt x="3127747" y="3018999"/>
                  <a:pt x="3117065" y="3018465"/>
                </a:cubicBezTo>
                <a:cubicBezTo>
                  <a:pt x="3100309" y="3015885"/>
                  <a:pt x="3095375" y="3026129"/>
                  <a:pt x="3085852" y="3024573"/>
                </a:cubicBezTo>
                <a:cubicBezTo>
                  <a:pt x="3083205" y="3019183"/>
                  <a:pt x="3077928" y="3019152"/>
                  <a:pt x="3068056" y="3021434"/>
                </a:cubicBezTo>
                <a:cubicBezTo>
                  <a:pt x="3067547" y="3021341"/>
                  <a:pt x="3067037" y="3021249"/>
                  <a:pt x="3066528" y="3021156"/>
                </a:cubicBezTo>
                <a:lnTo>
                  <a:pt x="3051628" y="3025465"/>
                </a:lnTo>
                <a:cubicBezTo>
                  <a:pt x="3054335" y="3020336"/>
                  <a:pt x="3000640" y="3019846"/>
                  <a:pt x="3008147" y="3014211"/>
                </a:cubicBezTo>
                <a:cubicBezTo>
                  <a:pt x="2996636" y="3010434"/>
                  <a:pt x="2991707" y="3018185"/>
                  <a:pt x="2980324" y="3014988"/>
                </a:cubicBezTo>
                <a:cubicBezTo>
                  <a:pt x="2967759" y="3014879"/>
                  <a:pt x="2987908" y="3019802"/>
                  <a:pt x="2974105" y="3021050"/>
                </a:cubicBezTo>
                <a:lnTo>
                  <a:pt x="2898967" y="3017696"/>
                </a:lnTo>
                <a:cubicBezTo>
                  <a:pt x="2889133" y="3021177"/>
                  <a:pt x="2880975" y="3020236"/>
                  <a:pt x="2872906" y="3017903"/>
                </a:cubicBezTo>
                <a:cubicBezTo>
                  <a:pt x="2849600" y="3020002"/>
                  <a:pt x="2847396" y="3018746"/>
                  <a:pt x="2821030" y="3018560"/>
                </a:cubicBezTo>
                <a:cubicBezTo>
                  <a:pt x="2792862" y="3023478"/>
                  <a:pt x="2758404" y="3014635"/>
                  <a:pt x="2730230" y="3014468"/>
                </a:cubicBezTo>
                <a:cubicBezTo>
                  <a:pt x="2702955" y="3023430"/>
                  <a:pt x="2711231" y="3004398"/>
                  <a:pt x="2687628" y="3005982"/>
                </a:cubicBezTo>
                <a:cubicBezTo>
                  <a:pt x="2649605" y="3014721"/>
                  <a:pt x="2688189" y="2999773"/>
                  <a:pt x="2628951" y="3004821"/>
                </a:cubicBezTo>
                <a:cubicBezTo>
                  <a:pt x="2625663" y="3006146"/>
                  <a:pt x="2618407" y="3015256"/>
                  <a:pt x="2619087" y="3013604"/>
                </a:cubicBezTo>
                <a:cubicBezTo>
                  <a:pt x="2606112" y="3014772"/>
                  <a:pt x="2568093" y="2997234"/>
                  <a:pt x="2549635" y="2999974"/>
                </a:cubicBezTo>
                <a:cubicBezTo>
                  <a:pt x="2513091" y="2997021"/>
                  <a:pt x="2495971" y="3005522"/>
                  <a:pt x="2469604" y="3005367"/>
                </a:cubicBezTo>
                <a:cubicBezTo>
                  <a:pt x="2460397" y="2976688"/>
                  <a:pt x="2420737" y="2996998"/>
                  <a:pt x="2366760" y="2987296"/>
                </a:cubicBezTo>
                <a:lnTo>
                  <a:pt x="2184478" y="2961819"/>
                </a:lnTo>
                <a:cubicBezTo>
                  <a:pt x="2115036" y="2937455"/>
                  <a:pt x="2031972" y="2970259"/>
                  <a:pt x="1991474" y="2962274"/>
                </a:cubicBezTo>
                <a:cubicBezTo>
                  <a:pt x="1975906" y="2972624"/>
                  <a:pt x="1961170" y="2963891"/>
                  <a:pt x="1941495" y="2969241"/>
                </a:cubicBezTo>
                <a:cubicBezTo>
                  <a:pt x="1896970" y="2975039"/>
                  <a:pt x="1881450" y="2995129"/>
                  <a:pt x="1822493" y="2993236"/>
                </a:cubicBezTo>
                <a:cubicBezTo>
                  <a:pt x="1799752" y="2992671"/>
                  <a:pt x="1701905" y="3006262"/>
                  <a:pt x="1648275" y="3026974"/>
                </a:cubicBezTo>
                <a:cubicBezTo>
                  <a:pt x="1616403" y="3032996"/>
                  <a:pt x="1600867" y="3023470"/>
                  <a:pt x="1591543" y="3039497"/>
                </a:cubicBezTo>
                <a:cubicBezTo>
                  <a:pt x="1575633" y="3031540"/>
                  <a:pt x="1526767" y="3047621"/>
                  <a:pt x="1510786" y="3050328"/>
                </a:cubicBezTo>
                <a:cubicBezTo>
                  <a:pt x="1497175" y="3045568"/>
                  <a:pt x="1491407" y="3051186"/>
                  <a:pt x="1479840" y="3053317"/>
                </a:cubicBezTo>
                <a:cubicBezTo>
                  <a:pt x="1474089" y="3050154"/>
                  <a:pt x="1464204" y="3051191"/>
                  <a:pt x="1461357" y="3055723"/>
                </a:cubicBezTo>
                <a:cubicBezTo>
                  <a:pt x="1467349" y="3065095"/>
                  <a:pt x="1432334" y="3063163"/>
                  <a:pt x="1430609" y="3070129"/>
                </a:cubicBezTo>
                <a:cubicBezTo>
                  <a:pt x="1410809" y="3073247"/>
                  <a:pt x="1323018" y="3072113"/>
                  <a:pt x="1309663" y="3084171"/>
                </a:cubicBezTo>
                <a:cubicBezTo>
                  <a:pt x="1269914" y="3092758"/>
                  <a:pt x="1209429" y="3080578"/>
                  <a:pt x="1192304" y="3082351"/>
                </a:cubicBezTo>
                <a:cubicBezTo>
                  <a:pt x="1184634" y="3081968"/>
                  <a:pt x="1176965" y="3081586"/>
                  <a:pt x="1169295" y="3081203"/>
                </a:cubicBezTo>
                <a:cubicBezTo>
                  <a:pt x="1168466" y="3081333"/>
                  <a:pt x="1167637" y="3081462"/>
                  <a:pt x="1166808" y="3081592"/>
                </a:cubicBezTo>
                <a:lnTo>
                  <a:pt x="1115657" y="3078389"/>
                </a:lnTo>
                <a:cubicBezTo>
                  <a:pt x="1085018" y="3091798"/>
                  <a:pt x="1079065" y="3095505"/>
                  <a:pt x="1042697" y="3099180"/>
                </a:cubicBezTo>
                <a:cubicBezTo>
                  <a:pt x="1032644" y="3098117"/>
                  <a:pt x="979772" y="3096600"/>
                  <a:pt x="977694" y="3101321"/>
                </a:cubicBezTo>
                <a:cubicBezTo>
                  <a:pt x="961202" y="3095227"/>
                  <a:pt x="940975" y="3100410"/>
                  <a:pt x="924689" y="3093957"/>
                </a:cubicBezTo>
                <a:lnTo>
                  <a:pt x="908550" y="3095940"/>
                </a:lnTo>
                <a:cubicBezTo>
                  <a:pt x="877246" y="3094405"/>
                  <a:pt x="882046" y="3103791"/>
                  <a:pt x="845329" y="3093756"/>
                </a:cubicBezTo>
                <a:cubicBezTo>
                  <a:pt x="837507" y="3090479"/>
                  <a:pt x="824678" y="3090893"/>
                  <a:pt x="816675" y="3094679"/>
                </a:cubicBezTo>
                <a:cubicBezTo>
                  <a:pt x="815297" y="3095330"/>
                  <a:pt x="814119" y="3096059"/>
                  <a:pt x="813174" y="3096843"/>
                </a:cubicBezTo>
                <a:cubicBezTo>
                  <a:pt x="790135" y="3089256"/>
                  <a:pt x="783048" y="3095926"/>
                  <a:pt x="771013" y="3090199"/>
                </a:cubicBezTo>
                <a:cubicBezTo>
                  <a:pt x="742645" y="3091482"/>
                  <a:pt x="725377" y="3101536"/>
                  <a:pt x="714380" y="3096584"/>
                </a:cubicBezTo>
                <a:cubicBezTo>
                  <a:pt x="693975" y="3099387"/>
                  <a:pt x="662383" y="3104707"/>
                  <a:pt x="648585" y="3107020"/>
                </a:cubicBezTo>
                <a:cubicBezTo>
                  <a:pt x="644887" y="3110954"/>
                  <a:pt x="637955" y="3109662"/>
                  <a:pt x="631605" y="3110467"/>
                </a:cubicBezTo>
                <a:cubicBezTo>
                  <a:pt x="625207" y="3114143"/>
                  <a:pt x="595514" y="3114413"/>
                  <a:pt x="586338" y="3112576"/>
                </a:cubicBezTo>
                <a:lnTo>
                  <a:pt x="557969" y="3117179"/>
                </a:lnTo>
                <a:cubicBezTo>
                  <a:pt x="508787" y="3109928"/>
                  <a:pt x="487300" y="3138247"/>
                  <a:pt x="448505" y="3111841"/>
                </a:cubicBezTo>
                <a:cubicBezTo>
                  <a:pt x="430568" y="3111948"/>
                  <a:pt x="443794" y="3120265"/>
                  <a:pt x="425858" y="3120372"/>
                </a:cubicBezTo>
                <a:cubicBezTo>
                  <a:pt x="402271" y="3123536"/>
                  <a:pt x="413517" y="3112164"/>
                  <a:pt x="391847" y="3124839"/>
                </a:cubicBezTo>
                <a:cubicBezTo>
                  <a:pt x="349157" y="3121692"/>
                  <a:pt x="326774" y="3134550"/>
                  <a:pt x="288285" y="3125373"/>
                </a:cubicBezTo>
                <a:cubicBezTo>
                  <a:pt x="295755" y="3130086"/>
                  <a:pt x="205047" y="3129615"/>
                  <a:pt x="192615" y="3128738"/>
                </a:cubicBezTo>
                <a:cubicBezTo>
                  <a:pt x="166142" y="3128957"/>
                  <a:pt x="138184" y="3127159"/>
                  <a:pt x="97952" y="3126690"/>
                </a:cubicBezTo>
                <a:cubicBezTo>
                  <a:pt x="62377" y="3129680"/>
                  <a:pt x="78866" y="3120044"/>
                  <a:pt x="46928" y="3130296"/>
                </a:cubicBezTo>
                <a:cubicBezTo>
                  <a:pt x="37098" y="3130371"/>
                  <a:pt x="21188" y="3129903"/>
                  <a:pt x="7323" y="3129312"/>
                </a:cubicBezTo>
                <a:lnTo>
                  <a:pt x="0" y="312885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89A6DAE7-AABE-01E4-8533-435450579D7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17208" y="10"/>
            <a:ext cx="4074792" cy="3206832"/>
          </a:xfrm>
          <a:custGeom>
            <a:avLst/>
            <a:gdLst>
              <a:gd name="connsiteX0" fmla="*/ 3636948 w 4074792"/>
              <a:gd name="connsiteY0" fmla="*/ 0 h 3206832"/>
              <a:gd name="connsiteX1" fmla="*/ 4074792 w 4074792"/>
              <a:gd name="connsiteY1" fmla="*/ 0 h 3206832"/>
              <a:gd name="connsiteX2" fmla="*/ 4074792 w 4074792"/>
              <a:gd name="connsiteY2" fmla="*/ 136523 h 3206832"/>
              <a:gd name="connsiteX3" fmla="*/ 4074792 w 4074792"/>
              <a:gd name="connsiteY3" fmla="*/ 1701203 h 3206832"/>
              <a:gd name="connsiteX4" fmla="*/ 4074792 w 4074792"/>
              <a:gd name="connsiteY4" fmla="*/ 3071005 h 3206832"/>
              <a:gd name="connsiteX5" fmla="*/ 4074790 w 4074792"/>
              <a:gd name="connsiteY5" fmla="*/ 3071036 h 3206832"/>
              <a:gd name="connsiteX6" fmla="*/ 4074537 w 4074792"/>
              <a:gd name="connsiteY6" fmla="*/ 3071016 h 3206832"/>
              <a:gd name="connsiteX7" fmla="*/ 4068611 w 4074792"/>
              <a:gd name="connsiteY7" fmla="*/ 3068509 h 3206832"/>
              <a:gd name="connsiteX8" fmla="*/ 4045670 w 4074792"/>
              <a:gd name="connsiteY8" fmla="*/ 3073245 h 3206832"/>
              <a:gd name="connsiteX9" fmla="*/ 4010272 w 4074792"/>
              <a:gd name="connsiteY9" fmla="*/ 3076492 h 3206832"/>
              <a:gd name="connsiteX10" fmla="*/ 3993449 w 4074792"/>
              <a:gd name="connsiteY10" fmla="*/ 3078834 h 3206832"/>
              <a:gd name="connsiteX11" fmla="*/ 3979874 w 4074792"/>
              <a:gd name="connsiteY11" fmla="*/ 3077414 h 3206832"/>
              <a:gd name="connsiteX12" fmla="*/ 3902628 w 4074792"/>
              <a:gd name="connsiteY12" fmla="*/ 3077053 h 3206832"/>
              <a:gd name="connsiteX13" fmla="*/ 3884864 w 4074792"/>
              <a:gd name="connsiteY13" fmla="*/ 3074792 h 3206832"/>
              <a:gd name="connsiteX14" fmla="*/ 3876445 w 4074792"/>
              <a:gd name="connsiteY14" fmla="*/ 3070288 h 3206832"/>
              <a:gd name="connsiteX15" fmla="*/ 3869849 w 4074792"/>
              <a:gd name="connsiteY15" fmla="*/ 3071894 h 3206832"/>
              <a:gd name="connsiteX16" fmla="*/ 3823123 w 4074792"/>
              <a:gd name="connsiteY16" fmla="*/ 3072054 h 3206832"/>
              <a:gd name="connsiteX17" fmla="*/ 3792645 w 4074792"/>
              <a:gd name="connsiteY17" fmla="*/ 3072570 h 3206832"/>
              <a:gd name="connsiteX18" fmla="*/ 3790792 w 4074792"/>
              <a:gd name="connsiteY18" fmla="*/ 3078754 h 3206832"/>
              <a:gd name="connsiteX19" fmla="*/ 3763649 w 4074792"/>
              <a:gd name="connsiteY19" fmla="*/ 3080957 h 3206832"/>
              <a:gd name="connsiteX20" fmla="*/ 3734727 w 4074792"/>
              <a:gd name="connsiteY20" fmla="*/ 3076988 h 3206832"/>
              <a:gd name="connsiteX21" fmla="*/ 3700636 w 4074792"/>
              <a:gd name="connsiteY21" fmla="*/ 3077544 h 3206832"/>
              <a:gd name="connsiteX22" fmla="*/ 3680236 w 4074792"/>
              <a:gd name="connsiteY22" fmla="*/ 3077809 h 3206832"/>
              <a:gd name="connsiteX23" fmla="*/ 3643893 w 4074792"/>
              <a:gd name="connsiteY23" fmla="*/ 3082386 h 3206832"/>
              <a:gd name="connsiteX24" fmla="*/ 3636948 w 4074792"/>
              <a:gd name="connsiteY24" fmla="*/ 3082868 h 3206832"/>
              <a:gd name="connsiteX25" fmla="*/ 0 w 4074792"/>
              <a:gd name="connsiteY25" fmla="*/ 0 h 3206832"/>
              <a:gd name="connsiteX26" fmla="*/ 3618948 w 4074792"/>
              <a:gd name="connsiteY26" fmla="*/ 0 h 3206832"/>
              <a:gd name="connsiteX27" fmla="*/ 3618948 w 4074792"/>
              <a:gd name="connsiteY27" fmla="*/ 3085019 h 3206832"/>
              <a:gd name="connsiteX28" fmla="*/ 3582915 w 4074792"/>
              <a:gd name="connsiteY28" fmla="*/ 3091716 h 3206832"/>
              <a:gd name="connsiteX29" fmla="*/ 3539826 w 4074792"/>
              <a:gd name="connsiteY29" fmla="*/ 3105510 h 3206832"/>
              <a:gd name="connsiteX30" fmla="*/ 3512552 w 4074792"/>
              <a:gd name="connsiteY30" fmla="*/ 3108616 h 3206832"/>
              <a:gd name="connsiteX31" fmla="*/ 3507784 w 4074792"/>
              <a:gd name="connsiteY31" fmla="*/ 3107351 h 3206832"/>
              <a:gd name="connsiteX32" fmla="*/ 3371998 w 4074792"/>
              <a:gd name="connsiteY32" fmla="*/ 3120524 h 3206832"/>
              <a:gd name="connsiteX33" fmla="*/ 3347706 w 4074792"/>
              <a:gd name="connsiteY33" fmla="*/ 3121295 h 3206832"/>
              <a:gd name="connsiteX34" fmla="*/ 3329514 w 4074792"/>
              <a:gd name="connsiteY34" fmla="*/ 3120813 h 3206832"/>
              <a:gd name="connsiteX35" fmla="*/ 3285971 w 4074792"/>
              <a:gd name="connsiteY35" fmla="*/ 3125202 h 3206832"/>
              <a:gd name="connsiteX36" fmla="*/ 3214954 w 4074792"/>
              <a:gd name="connsiteY36" fmla="*/ 3134821 h 3206832"/>
              <a:gd name="connsiteX37" fmla="*/ 3199619 w 4074792"/>
              <a:gd name="connsiteY37" fmla="*/ 3136341 h 3206832"/>
              <a:gd name="connsiteX38" fmla="*/ 3185596 w 4074792"/>
              <a:gd name="connsiteY38" fmla="*/ 3135549 h 3206832"/>
              <a:gd name="connsiteX39" fmla="*/ 3181611 w 4074792"/>
              <a:gd name="connsiteY39" fmla="*/ 3133536 h 3206832"/>
              <a:gd name="connsiteX40" fmla="*/ 3173038 w 4074792"/>
              <a:gd name="connsiteY40" fmla="*/ 3134034 h 3206832"/>
              <a:gd name="connsiteX41" fmla="*/ 3170584 w 4074792"/>
              <a:gd name="connsiteY41" fmla="*/ 3133727 h 3206832"/>
              <a:gd name="connsiteX42" fmla="*/ 3156680 w 4074792"/>
              <a:gd name="connsiteY42" fmla="*/ 3132413 h 3206832"/>
              <a:gd name="connsiteX43" fmla="*/ 3131377 w 4074792"/>
              <a:gd name="connsiteY43" fmla="*/ 3140501 h 3206832"/>
              <a:gd name="connsiteX44" fmla="*/ 3096645 w 4074792"/>
              <a:gd name="connsiteY44" fmla="*/ 3141489 h 3206832"/>
              <a:gd name="connsiteX45" fmla="*/ 2947683 w 4074792"/>
              <a:gd name="connsiteY45" fmla="*/ 3153076 h 3206832"/>
              <a:gd name="connsiteX46" fmla="*/ 2867106 w 4074792"/>
              <a:gd name="connsiteY46" fmla="*/ 3166359 h 3206832"/>
              <a:gd name="connsiteX47" fmla="*/ 2794531 w 4074792"/>
              <a:gd name="connsiteY47" fmla="*/ 3172581 h 3206832"/>
              <a:gd name="connsiteX48" fmla="*/ 2753028 w 4074792"/>
              <a:gd name="connsiteY48" fmla="*/ 3183154 h 3206832"/>
              <a:gd name="connsiteX49" fmla="*/ 2723944 w 4074792"/>
              <a:gd name="connsiteY49" fmla="*/ 3201826 h 3206832"/>
              <a:gd name="connsiteX50" fmla="*/ 2677975 w 4074792"/>
              <a:gd name="connsiteY50" fmla="*/ 3202641 h 3206832"/>
              <a:gd name="connsiteX51" fmla="*/ 2674628 w 4074792"/>
              <a:gd name="connsiteY51" fmla="*/ 3202488 h 3206832"/>
              <a:gd name="connsiteX52" fmla="*/ 2653449 w 4074792"/>
              <a:gd name="connsiteY52" fmla="*/ 3206832 h 3206832"/>
              <a:gd name="connsiteX53" fmla="*/ 2652733 w 4074792"/>
              <a:gd name="connsiteY53" fmla="*/ 3206485 h 3206832"/>
              <a:gd name="connsiteX54" fmla="*/ 2644916 w 4074792"/>
              <a:gd name="connsiteY54" fmla="*/ 3205932 h 3206832"/>
              <a:gd name="connsiteX55" fmla="*/ 2593480 w 4074792"/>
              <a:gd name="connsiteY55" fmla="*/ 3200471 h 3206832"/>
              <a:gd name="connsiteX56" fmla="*/ 2571352 w 4074792"/>
              <a:gd name="connsiteY56" fmla="*/ 3204954 h 3206832"/>
              <a:gd name="connsiteX57" fmla="*/ 2508931 w 4074792"/>
              <a:gd name="connsiteY57" fmla="*/ 3205635 h 3206832"/>
              <a:gd name="connsiteX58" fmla="*/ 2443558 w 4074792"/>
              <a:gd name="connsiteY58" fmla="*/ 3197677 h 3206832"/>
              <a:gd name="connsiteX59" fmla="*/ 2377975 w 4074792"/>
              <a:gd name="connsiteY59" fmla="*/ 3196631 h 3206832"/>
              <a:gd name="connsiteX60" fmla="*/ 2354230 w 4074792"/>
              <a:gd name="connsiteY60" fmla="*/ 3203524 h 3206832"/>
              <a:gd name="connsiteX61" fmla="*/ 2311904 w 4074792"/>
              <a:gd name="connsiteY61" fmla="*/ 3194615 h 3206832"/>
              <a:gd name="connsiteX62" fmla="*/ 2292518 w 4074792"/>
              <a:gd name="connsiteY62" fmla="*/ 3191975 h 3206832"/>
              <a:gd name="connsiteX63" fmla="*/ 2291670 w 4074792"/>
              <a:gd name="connsiteY63" fmla="*/ 3192138 h 3206832"/>
              <a:gd name="connsiteX64" fmla="*/ 2289935 w 4074792"/>
              <a:gd name="connsiteY64" fmla="*/ 3191001 h 3206832"/>
              <a:gd name="connsiteX65" fmla="*/ 2286350 w 4074792"/>
              <a:gd name="connsiteY65" fmla="*/ 3190475 h 3206832"/>
              <a:gd name="connsiteX66" fmla="*/ 2276560 w 4074792"/>
              <a:gd name="connsiteY66" fmla="*/ 3190815 h 3206832"/>
              <a:gd name="connsiteX67" fmla="*/ 2272878 w 4074792"/>
              <a:gd name="connsiteY67" fmla="*/ 3191234 h 3206832"/>
              <a:gd name="connsiteX68" fmla="*/ 2267491 w 4074792"/>
              <a:gd name="connsiteY68" fmla="*/ 3191226 h 3206832"/>
              <a:gd name="connsiteX69" fmla="*/ 2267356 w 4074792"/>
              <a:gd name="connsiteY69" fmla="*/ 3191132 h 3206832"/>
              <a:gd name="connsiteX70" fmla="*/ 2270331 w 4074792"/>
              <a:gd name="connsiteY70" fmla="*/ 3181288 h 3206832"/>
              <a:gd name="connsiteX71" fmla="*/ 2237621 w 4074792"/>
              <a:gd name="connsiteY71" fmla="*/ 3193341 h 3206832"/>
              <a:gd name="connsiteX72" fmla="*/ 2204998 w 4074792"/>
              <a:gd name="connsiteY72" fmla="*/ 3184450 h 3206832"/>
              <a:gd name="connsiteX73" fmla="*/ 2191506 w 4074792"/>
              <a:gd name="connsiteY73" fmla="*/ 3182908 h 3206832"/>
              <a:gd name="connsiteX74" fmla="*/ 2184299 w 4074792"/>
              <a:gd name="connsiteY74" fmla="*/ 3181586 h 3206832"/>
              <a:gd name="connsiteX75" fmla="*/ 2183851 w 4074792"/>
              <a:gd name="connsiteY75" fmla="*/ 3181181 h 3206832"/>
              <a:gd name="connsiteX76" fmla="*/ 2133638 w 4074792"/>
              <a:gd name="connsiteY76" fmla="*/ 3185611 h 3206832"/>
              <a:gd name="connsiteX77" fmla="*/ 2119626 w 4074792"/>
              <a:gd name="connsiteY77" fmla="*/ 3187286 h 3206832"/>
              <a:gd name="connsiteX78" fmla="*/ 2118272 w 4074792"/>
              <a:gd name="connsiteY78" fmla="*/ 3186936 h 3206832"/>
              <a:gd name="connsiteX79" fmla="*/ 2108571 w 4074792"/>
              <a:gd name="connsiteY79" fmla="*/ 3182098 h 3206832"/>
              <a:gd name="connsiteX80" fmla="*/ 2100438 w 4074792"/>
              <a:gd name="connsiteY80" fmla="*/ 3192108 h 3206832"/>
              <a:gd name="connsiteX81" fmla="*/ 2000381 w 4074792"/>
              <a:gd name="connsiteY81" fmla="*/ 3190177 h 3206832"/>
              <a:gd name="connsiteX82" fmla="*/ 1916158 w 4074792"/>
              <a:gd name="connsiteY82" fmla="*/ 3194249 h 3206832"/>
              <a:gd name="connsiteX83" fmla="*/ 1887411 w 4074792"/>
              <a:gd name="connsiteY83" fmla="*/ 3191164 h 3206832"/>
              <a:gd name="connsiteX84" fmla="*/ 1765567 w 4074792"/>
              <a:gd name="connsiteY84" fmla="*/ 3189403 h 3206832"/>
              <a:gd name="connsiteX85" fmla="*/ 1696483 w 4074792"/>
              <a:gd name="connsiteY85" fmla="*/ 3196001 h 3206832"/>
              <a:gd name="connsiteX86" fmla="*/ 1641914 w 4074792"/>
              <a:gd name="connsiteY86" fmla="*/ 3201156 h 3206832"/>
              <a:gd name="connsiteX87" fmla="*/ 1616036 w 4074792"/>
              <a:gd name="connsiteY87" fmla="*/ 3195225 h 3206832"/>
              <a:gd name="connsiteX88" fmla="*/ 1602969 w 4074792"/>
              <a:gd name="connsiteY88" fmla="*/ 3183027 h 3206832"/>
              <a:gd name="connsiteX89" fmla="*/ 1586988 w 4074792"/>
              <a:gd name="connsiteY89" fmla="*/ 3192940 h 3206832"/>
              <a:gd name="connsiteX90" fmla="*/ 1530211 w 4074792"/>
              <a:gd name="connsiteY90" fmla="*/ 3192325 h 3206832"/>
              <a:gd name="connsiteX91" fmla="*/ 1520952 w 4074792"/>
              <a:gd name="connsiteY91" fmla="*/ 3186905 h 3206832"/>
              <a:gd name="connsiteX92" fmla="*/ 1490729 w 4074792"/>
              <a:gd name="connsiteY92" fmla="*/ 3191485 h 3206832"/>
              <a:gd name="connsiteX93" fmla="*/ 1424198 w 4074792"/>
              <a:gd name="connsiteY93" fmla="*/ 3190650 h 3206832"/>
              <a:gd name="connsiteX94" fmla="*/ 1415249 w 4074792"/>
              <a:gd name="connsiteY94" fmla="*/ 3191880 h 3206832"/>
              <a:gd name="connsiteX95" fmla="*/ 1404255 w 4074792"/>
              <a:gd name="connsiteY95" fmla="*/ 3200334 h 3206832"/>
              <a:gd name="connsiteX96" fmla="*/ 1391750 w 4074792"/>
              <a:gd name="connsiteY96" fmla="*/ 3187909 h 3206832"/>
              <a:gd name="connsiteX97" fmla="*/ 1343727 w 4074792"/>
              <a:gd name="connsiteY97" fmla="*/ 3183678 h 3206832"/>
              <a:gd name="connsiteX98" fmla="*/ 1338765 w 4074792"/>
              <a:gd name="connsiteY98" fmla="*/ 3183367 h 3206832"/>
              <a:gd name="connsiteX99" fmla="*/ 1307047 w 4074792"/>
              <a:gd name="connsiteY99" fmla="*/ 3173708 h 3206832"/>
              <a:gd name="connsiteX100" fmla="*/ 1190723 w 4074792"/>
              <a:gd name="connsiteY100" fmla="*/ 3151242 h 3206832"/>
              <a:gd name="connsiteX101" fmla="*/ 1116594 w 4074792"/>
              <a:gd name="connsiteY101" fmla="*/ 3142893 h 3206832"/>
              <a:gd name="connsiteX102" fmla="*/ 1046137 w 4074792"/>
              <a:gd name="connsiteY102" fmla="*/ 3129757 h 3206832"/>
              <a:gd name="connsiteX103" fmla="*/ 1005181 w 4074792"/>
              <a:gd name="connsiteY103" fmla="*/ 3120998 h 3206832"/>
              <a:gd name="connsiteX104" fmla="*/ 958438 w 4074792"/>
              <a:gd name="connsiteY104" fmla="*/ 3112393 h 3206832"/>
              <a:gd name="connsiteX105" fmla="*/ 867560 w 4074792"/>
              <a:gd name="connsiteY105" fmla="*/ 3099555 h 3206832"/>
              <a:gd name="connsiteX106" fmla="*/ 799569 w 4074792"/>
              <a:gd name="connsiteY106" fmla="*/ 3090916 h 3206832"/>
              <a:gd name="connsiteX107" fmla="*/ 719291 w 4074792"/>
              <a:gd name="connsiteY107" fmla="*/ 3083807 h 3206832"/>
              <a:gd name="connsiteX108" fmla="*/ 625296 w 4074792"/>
              <a:gd name="connsiteY108" fmla="*/ 3074725 h 3206832"/>
              <a:gd name="connsiteX109" fmla="*/ 614749 w 4074792"/>
              <a:gd name="connsiteY109" fmla="*/ 3076730 h 3206832"/>
              <a:gd name="connsiteX110" fmla="*/ 603940 w 4074792"/>
              <a:gd name="connsiteY110" fmla="*/ 3077136 h 3206832"/>
              <a:gd name="connsiteX111" fmla="*/ 593720 w 4074792"/>
              <a:gd name="connsiteY111" fmla="*/ 3073558 h 3206832"/>
              <a:gd name="connsiteX112" fmla="*/ 536479 w 4074792"/>
              <a:gd name="connsiteY112" fmla="*/ 3073678 h 3206832"/>
              <a:gd name="connsiteX113" fmla="*/ 536387 w 4074792"/>
              <a:gd name="connsiteY113" fmla="*/ 3073243 h 3206832"/>
              <a:gd name="connsiteX114" fmla="*/ 518998 w 4074792"/>
              <a:gd name="connsiteY114" fmla="*/ 3067803 h 3206832"/>
              <a:gd name="connsiteX115" fmla="*/ 469960 w 4074792"/>
              <a:gd name="connsiteY115" fmla="*/ 3053733 h 3206832"/>
              <a:gd name="connsiteX116" fmla="*/ 447318 w 4074792"/>
              <a:gd name="connsiteY116" fmla="*/ 3040291 h 3206832"/>
              <a:gd name="connsiteX117" fmla="*/ 425333 w 4074792"/>
              <a:gd name="connsiteY117" fmla="*/ 3044001 h 3206832"/>
              <a:gd name="connsiteX118" fmla="*/ 386749 w 4074792"/>
              <a:gd name="connsiteY118" fmla="*/ 3036246 h 3206832"/>
              <a:gd name="connsiteX119" fmla="*/ 363884 w 4074792"/>
              <a:gd name="connsiteY119" fmla="*/ 3043273 h 3206832"/>
              <a:gd name="connsiteX120" fmla="*/ 302090 w 4074792"/>
              <a:gd name="connsiteY120" fmla="*/ 3023477 h 3206832"/>
              <a:gd name="connsiteX121" fmla="*/ 240708 w 4074792"/>
              <a:gd name="connsiteY121" fmla="*/ 3012457 h 3206832"/>
              <a:gd name="connsiteX122" fmla="*/ 213642 w 4074792"/>
              <a:gd name="connsiteY122" fmla="*/ 3000187 h 3206832"/>
              <a:gd name="connsiteX123" fmla="*/ 210136 w 4074792"/>
              <a:gd name="connsiteY123" fmla="*/ 2999539 h 3206832"/>
              <a:gd name="connsiteX124" fmla="*/ 161173 w 4074792"/>
              <a:gd name="connsiteY124" fmla="*/ 3000751 h 3206832"/>
              <a:gd name="connsiteX125" fmla="*/ 129830 w 4074792"/>
              <a:gd name="connsiteY125" fmla="*/ 2990766 h 3206832"/>
              <a:gd name="connsiteX126" fmla="*/ 66570 w 4074792"/>
              <a:gd name="connsiteY126" fmla="*/ 2989124 h 3206832"/>
              <a:gd name="connsiteX127" fmla="*/ 58536 w 4074792"/>
              <a:gd name="connsiteY127" fmla="*/ 2989509 h 3206832"/>
              <a:gd name="connsiteX128" fmla="*/ 56128 w 4074792"/>
              <a:gd name="connsiteY128" fmla="*/ 2990673 h 3206832"/>
              <a:gd name="connsiteX129" fmla="*/ 44340 w 4074792"/>
              <a:gd name="connsiteY129" fmla="*/ 2990707 h 3206832"/>
              <a:gd name="connsiteX130" fmla="*/ 43038 w 4074792"/>
              <a:gd name="connsiteY130" fmla="*/ 2990312 h 3206832"/>
              <a:gd name="connsiteX131" fmla="*/ 15707 w 4074792"/>
              <a:gd name="connsiteY131" fmla="*/ 2991753 h 3206832"/>
              <a:gd name="connsiteX132" fmla="*/ 0 w 4074792"/>
              <a:gd name="connsiteY132" fmla="*/ 2992080 h 320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074792" h="3206832">
                <a:moveTo>
                  <a:pt x="3636948" y="0"/>
                </a:moveTo>
                <a:lnTo>
                  <a:pt x="4074792" y="0"/>
                </a:lnTo>
                <a:lnTo>
                  <a:pt x="4074792" y="136523"/>
                </a:lnTo>
                <a:lnTo>
                  <a:pt x="4074792" y="1701203"/>
                </a:lnTo>
                <a:lnTo>
                  <a:pt x="4074792" y="3071005"/>
                </a:lnTo>
                <a:cubicBezTo>
                  <a:pt x="4074791" y="3071015"/>
                  <a:pt x="4074791" y="3071026"/>
                  <a:pt x="4074790" y="3071036"/>
                </a:cubicBezTo>
                <a:cubicBezTo>
                  <a:pt x="4074706" y="3071031"/>
                  <a:pt x="4074621" y="3071023"/>
                  <a:pt x="4074537" y="3071016"/>
                </a:cubicBezTo>
                <a:lnTo>
                  <a:pt x="4068611" y="3068509"/>
                </a:lnTo>
                <a:lnTo>
                  <a:pt x="4045670" y="3073245"/>
                </a:lnTo>
                <a:cubicBezTo>
                  <a:pt x="4034369" y="3074897"/>
                  <a:pt x="4022476" y="3075992"/>
                  <a:pt x="4010272" y="3076492"/>
                </a:cubicBezTo>
                <a:cubicBezTo>
                  <a:pt x="4007533" y="3073155"/>
                  <a:pt x="3997954" y="3077897"/>
                  <a:pt x="3993449" y="3078834"/>
                </a:cubicBezTo>
                <a:cubicBezTo>
                  <a:pt x="3993400" y="3076655"/>
                  <a:pt x="3983417" y="3075610"/>
                  <a:pt x="3979874" y="3077414"/>
                </a:cubicBezTo>
                <a:cubicBezTo>
                  <a:pt x="3905413" y="3085205"/>
                  <a:pt x="3947310" y="3064844"/>
                  <a:pt x="3902628" y="3077053"/>
                </a:cubicBezTo>
                <a:cubicBezTo>
                  <a:pt x="3895152" y="3077689"/>
                  <a:pt x="3889541" y="3076596"/>
                  <a:pt x="3884864" y="3074792"/>
                </a:cubicBezTo>
                <a:lnTo>
                  <a:pt x="3876445" y="3070288"/>
                </a:lnTo>
                <a:lnTo>
                  <a:pt x="3869849" y="3071894"/>
                </a:lnTo>
                <a:cubicBezTo>
                  <a:pt x="3844950" y="3072020"/>
                  <a:pt x="3837611" y="3067403"/>
                  <a:pt x="3823123" y="3072054"/>
                </a:cubicBezTo>
                <a:cubicBezTo>
                  <a:pt x="3801718" y="3062387"/>
                  <a:pt x="3808925" y="3071090"/>
                  <a:pt x="3792645" y="3072570"/>
                </a:cubicBezTo>
                <a:cubicBezTo>
                  <a:pt x="3779800" y="3074496"/>
                  <a:pt x="3803379" y="3078207"/>
                  <a:pt x="3790792" y="3078754"/>
                </a:cubicBezTo>
                <a:cubicBezTo>
                  <a:pt x="3777173" y="3076257"/>
                  <a:pt x="3777813" y="3084009"/>
                  <a:pt x="3763649" y="3080957"/>
                </a:cubicBezTo>
                <a:cubicBezTo>
                  <a:pt x="3767091" y="3075118"/>
                  <a:pt x="3735701" y="3082089"/>
                  <a:pt x="3734727" y="3076988"/>
                </a:cubicBezTo>
                <a:cubicBezTo>
                  <a:pt x="3722697" y="3084282"/>
                  <a:pt x="3716653" y="3075296"/>
                  <a:pt x="3700636" y="3077544"/>
                </a:cubicBezTo>
                <a:cubicBezTo>
                  <a:pt x="3693091" y="3080304"/>
                  <a:pt x="3687649" y="3080778"/>
                  <a:pt x="3680236" y="3077809"/>
                </a:cubicBezTo>
                <a:cubicBezTo>
                  <a:pt x="3654174" y="3087885"/>
                  <a:pt x="3655380" y="3083186"/>
                  <a:pt x="3643893" y="3082386"/>
                </a:cubicBezTo>
                <a:lnTo>
                  <a:pt x="3636948" y="3082868"/>
                </a:lnTo>
                <a:close/>
                <a:moveTo>
                  <a:pt x="0" y="0"/>
                </a:moveTo>
                <a:lnTo>
                  <a:pt x="3618948" y="0"/>
                </a:lnTo>
                <a:lnTo>
                  <a:pt x="3618948" y="3085019"/>
                </a:lnTo>
                <a:lnTo>
                  <a:pt x="3582915" y="3091716"/>
                </a:lnTo>
                <a:cubicBezTo>
                  <a:pt x="3568086" y="3094898"/>
                  <a:pt x="3553373" y="3099023"/>
                  <a:pt x="3539826" y="3105510"/>
                </a:cubicBezTo>
                <a:cubicBezTo>
                  <a:pt x="3534851" y="3109183"/>
                  <a:pt x="3522640" y="3110575"/>
                  <a:pt x="3512552" y="3108616"/>
                </a:cubicBezTo>
                <a:cubicBezTo>
                  <a:pt x="3510817" y="3108280"/>
                  <a:pt x="3509211" y="3107854"/>
                  <a:pt x="3507784" y="3107351"/>
                </a:cubicBezTo>
                <a:cubicBezTo>
                  <a:pt x="3484358" y="3109337"/>
                  <a:pt x="3398680" y="3118201"/>
                  <a:pt x="3371998" y="3120524"/>
                </a:cubicBezTo>
                <a:cubicBezTo>
                  <a:pt x="3369840" y="3115803"/>
                  <a:pt x="3356348" y="3124323"/>
                  <a:pt x="3347706" y="3121295"/>
                </a:cubicBezTo>
                <a:cubicBezTo>
                  <a:pt x="3341516" y="3118640"/>
                  <a:pt x="3335979" y="3120606"/>
                  <a:pt x="3329514" y="3120813"/>
                </a:cubicBezTo>
                <a:cubicBezTo>
                  <a:pt x="3320996" y="3118726"/>
                  <a:pt x="3293213" y="3122496"/>
                  <a:pt x="3285971" y="3125202"/>
                </a:cubicBezTo>
                <a:cubicBezTo>
                  <a:pt x="3268664" y="3134600"/>
                  <a:pt x="3229335" y="3127620"/>
                  <a:pt x="3214954" y="3134821"/>
                </a:cubicBezTo>
                <a:cubicBezTo>
                  <a:pt x="3209735" y="3135877"/>
                  <a:pt x="3204632" y="3136304"/>
                  <a:pt x="3199619" y="3136341"/>
                </a:cubicBezTo>
                <a:lnTo>
                  <a:pt x="3185596" y="3135549"/>
                </a:lnTo>
                <a:lnTo>
                  <a:pt x="3181611" y="3133536"/>
                </a:lnTo>
                <a:lnTo>
                  <a:pt x="3173038" y="3134034"/>
                </a:lnTo>
                <a:cubicBezTo>
                  <a:pt x="3172219" y="3133933"/>
                  <a:pt x="3171403" y="3133828"/>
                  <a:pt x="3170584" y="3133727"/>
                </a:cubicBezTo>
                <a:cubicBezTo>
                  <a:pt x="3165893" y="3133133"/>
                  <a:pt x="3161264" y="3132616"/>
                  <a:pt x="3156680" y="3132413"/>
                </a:cubicBezTo>
                <a:cubicBezTo>
                  <a:pt x="3162708" y="3142506"/>
                  <a:pt x="3118691" y="3132337"/>
                  <a:pt x="3131377" y="3140501"/>
                </a:cubicBezTo>
                <a:cubicBezTo>
                  <a:pt x="3107247" y="3141133"/>
                  <a:pt x="3125653" y="3148737"/>
                  <a:pt x="3096645" y="3141489"/>
                </a:cubicBezTo>
                <a:cubicBezTo>
                  <a:pt x="3066028" y="3143585"/>
                  <a:pt x="2985937" y="3148930"/>
                  <a:pt x="2947683" y="3153076"/>
                </a:cubicBezTo>
                <a:cubicBezTo>
                  <a:pt x="2908535" y="3164150"/>
                  <a:pt x="2894047" y="3160801"/>
                  <a:pt x="2867106" y="3166359"/>
                </a:cubicBezTo>
                <a:cubicBezTo>
                  <a:pt x="2814697" y="3169063"/>
                  <a:pt x="2817607" y="3182335"/>
                  <a:pt x="2794531" y="3172581"/>
                </a:cubicBezTo>
                <a:cubicBezTo>
                  <a:pt x="2759379" y="3174963"/>
                  <a:pt x="2789883" y="3187082"/>
                  <a:pt x="2753028" y="3183154"/>
                </a:cubicBezTo>
                <a:cubicBezTo>
                  <a:pt x="2751885" y="3184745"/>
                  <a:pt x="2726320" y="3200684"/>
                  <a:pt x="2723944" y="3201826"/>
                </a:cubicBezTo>
                <a:cubicBezTo>
                  <a:pt x="2708620" y="3202098"/>
                  <a:pt x="2693298" y="3202369"/>
                  <a:pt x="2677975" y="3202641"/>
                </a:cubicBezTo>
                <a:lnTo>
                  <a:pt x="2674628" y="3202488"/>
                </a:lnTo>
                <a:lnTo>
                  <a:pt x="2653449" y="3206832"/>
                </a:lnTo>
                <a:lnTo>
                  <a:pt x="2652733" y="3206485"/>
                </a:lnTo>
                <a:cubicBezTo>
                  <a:pt x="2650649" y="3205806"/>
                  <a:pt x="2648196" y="3205491"/>
                  <a:pt x="2644916" y="3205932"/>
                </a:cubicBezTo>
                <a:cubicBezTo>
                  <a:pt x="2635043" y="3204929"/>
                  <a:pt x="2605741" y="3200634"/>
                  <a:pt x="2593480" y="3200471"/>
                </a:cubicBezTo>
                <a:cubicBezTo>
                  <a:pt x="2586535" y="3202077"/>
                  <a:pt x="2579120" y="3203595"/>
                  <a:pt x="2571352" y="3204954"/>
                </a:cubicBezTo>
                <a:lnTo>
                  <a:pt x="2508931" y="3205635"/>
                </a:lnTo>
                <a:lnTo>
                  <a:pt x="2443558" y="3197677"/>
                </a:lnTo>
                <a:cubicBezTo>
                  <a:pt x="2419379" y="3197503"/>
                  <a:pt x="2398443" y="3194546"/>
                  <a:pt x="2377975" y="3196631"/>
                </a:cubicBezTo>
                <a:cubicBezTo>
                  <a:pt x="2369664" y="3194331"/>
                  <a:pt x="2361828" y="3200081"/>
                  <a:pt x="2354230" y="3203524"/>
                </a:cubicBezTo>
                <a:cubicBezTo>
                  <a:pt x="2331666" y="3202375"/>
                  <a:pt x="2326205" y="3190781"/>
                  <a:pt x="2311904" y="3194615"/>
                </a:cubicBezTo>
                <a:cubicBezTo>
                  <a:pt x="2299226" y="3186664"/>
                  <a:pt x="2298478" y="3189698"/>
                  <a:pt x="2292518" y="3191975"/>
                </a:cubicBezTo>
                <a:cubicBezTo>
                  <a:pt x="2292236" y="3192030"/>
                  <a:pt x="2291952" y="3192084"/>
                  <a:pt x="2291670" y="3192138"/>
                </a:cubicBezTo>
                <a:lnTo>
                  <a:pt x="2289935" y="3191001"/>
                </a:lnTo>
                <a:cubicBezTo>
                  <a:pt x="2288740" y="3190826"/>
                  <a:pt x="2287545" y="3190650"/>
                  <a:pt x="2286350" y="3190475"/>
                </a:cubicBezTo>
                <a:cubicBezTo>
                  <a:pt x="2283087" y="3190588"/>
                  <a:pt x="2279824" y="3190702"/>
                  <a:pt x="2276560" y="3190815"/>
                </a:cubicBezTo>
                <a:cubicBezTo>
                  <a:pt x="2275333" y="3190954"/>
                  <a:pt x="2274106" y="3191095"/>
                  <a:pt x="2272878" y="3191234"/>
                </a:cubicBezTo>
                <a:cubicBezTo>
                  <a:pt x="2270341" y="3191415"/>
                  <a:pt x="2268657" y="3191395"/>
                  <a:pt x="2267491" y="3191226"/>
                </a:cubicBezTo>
                <a:cubicBezTo>
                  <a:pt x="2267446" y="3191195"/>
                  <a:pt x="2267401" y="3191163"/>
                  <a:pt x="2267356" y="3191132"/>
                </a:cubicBezTo>
                <a:cubicBezTo>
                  <a:pt x="2265674" y="3191191"/>
                  <a:pt x="2272015" y="3181231"/>
                  <a:pt x="2270331" y="3181288"/>
                </a:cubicBezTo>
                <a:cubicBezTo>
                  <a:pt x="2261817" y="3181798"/>
                  <a:pt x="2245508" y="3192513"/>
                  <a:pt x="2237621" y="3193341"/>
                </a:cubicBezTo>
                <a:cubicBezTo>
                  <a:pt x="2230952" y="3188122"/>
                  <a:pt x="2201807" y="3194287"/>
                  <a:pt x="2204998" y="3184450"/>
                </a:cubicBezTo>
                <a:cubicBezTo>
                  <a:pt x="2194358" y="3185275"/>
                  <a:pt x="2187923" y="3189360"/>
                  <a:pt x="2191506" y="3182908"/>
                </a:cubicBezTo>
                <a:cubicBezTo>
                  <a:pt x="2188003" y="3182995"/>
                  <a:pt x="2185845" y="3182445"/>
                  <a:pt x="2184299" y="3181586"/>
                </a:cubicBezTo>
                <a:lnTo>
                  <a:pt x="2183851" y="3181181"/>
                </a:lnTo>
                <a:cubicBezTo>
                  <a:pt x="2175409" y="3181852"/>
                  <a:pt x="2144344" y="3184594"/>
                  <a:pt x="2133638" y="3185611"/>
                </a:cubicBezTo>
                <a:lnTo>
                  <a:pt x="2119626" y="3187286"/>
                </a:lnTo>
                <a:lnTo>
                  <a:pt x="2118272" y="3186936"/>
                </a:lnTo>
                <a:lnTo>
                  <a:pt x="2108571" y="3182098"/>
                </a:lnTo>
                <a:cubicBezTo>
                  <a:pt x="2105445" y="3182948"/>
                  <a:pt x="2102680" y="3190707"/>
                  <a:pt x="2100438" y="3192108"/>
                </a:cubicBezTo>
                <a:cubicBezTo>
                  <a:pt x="2067405" y="3184620"/>
                  <a:pt x="2036236" y="3191471"/>
                  <a:pt x="2000381" y="3190177"/>
                </a:cubicBezTo>
                <a:cubicBezTo>
                  <a:pt x="1959857" y="3192827"/>
                  <a:pt x="1939600" y="3192172"/>
                  <a:pt x="1916158" y="3194249"/>
                </a:cubicBezTo>
                <a:cubicBezTo>
                  <a:pt x="1912293" y="3194366"/>
                  <a:pt x="1880973" y="3195317"/>
                  <a:pt x="1887411" y="3191164"/>
                </a:cubicBezTo>
                <a:cubicBezTo>
                  <a:pt x="1852504" y="3191887"/>
                  <a:pt x="1801428" y="3188597"/>
                  <a:pt x="1765567" y="3189403"/>
                </a:cubicBezTo>
                <a:cubicBezTo>
                  <a:pt x="1742518" y="3179537"/>
                  <a:pt x="1720388" y="3197847"/>
                  <a:pt x="1696483" y="3196001"/>
                </a:cubicBezTo>
                <a:cubicBezTo>
                  <a:pt x="1703021" y="3205084"/>
                  <a:pt x="1643224" y="3190905"/>
                  <a:pt x="1641914" y="3201156"/>
                </a:cubicBezTo>
                <a:lnTo>
                  <a:pt x="1616036" y="3195225"/>
                </a:lnTo>
                <a:lnTo>
                  <a:pt x="1602969" y="3183027"/>
                </a:lnTo>
                <a:cubicBezTo>
                  <a:pt x="1598072" y="3182553"/>
                  <a:pt x="1592807" y="3192463"/>
                  <a:pt x="1586988" y="3192940"/>
                </a:cubicBezTo>
                <a:cubicBezTo>
                  <a:pt x="1572670" y="3197003"/>
                  <a:pt x="1550375" y="3192024"/>
                  <a:pt x="1530211" y="3192325"/>
                </a:cubicBezTo>
                <a:lnTo>
                  <a:pt x="1520952" y="3186905"/>
                </a:lnTo>
                <a:lnTo>
                  <a:pt x="1490729" y="3191485"/>
                </a:lnTo>
                <a:cubicBezTo>
                  <a:pt x="1468552" y="3191207"/>
                  <a:pt x="1446375" y="3190928"/>
                  <a:pt x="1424198" y="3190650"/>
                </a:cubicBezTo>
                <a:lnTo>
                  <a:pt x="1415249" y="3191880"/>
                </a:lnTo>
                <a:cubicBezTo>
                  <a:pt x="1411925" y="3191267"/>
                  <a:pt x="1408171" y="3200997"/>
                  <a:pt x="1404255" y="3200334"/>
                </a:cubicBezTo>
                <a:lnTo>
                  <a:pt x="1391750" y="3187909"/>
                </a:lnTo>
                <a:cubicBezTo>
                  <a:pt x="1381661" y="3187357"/>
                  <a:pt x="1352558" y="3184434"/>
                  <a:pt x="1343727" y="3183678"/>
                </a:cubicBezTo>
                <a:cubicBezTo>
                  <a:pt x="1342072" y="3183573"/>
                  <a:pt x="1340419" y="3183469"/>
                  <a:pt x="1338765" y="3183367"/>
                </a:cubicBezTo>
                <a:lnTo>
                  <a:pt x="1307047" y="3173708"/>
                </a:lnTo>
                <a:cubicBezTo>
                  <a:pt x="1282373" y="3168353"/>
                  <a:pt x="1222464" y="3156934"/>
                  <a:pt x="1190723" y="3151242"/>
                </a:cubicBezTo>
                <a:cubicBezTo>
                  <a:pt x="1162255" y="3154795"/>
                  <a:pt x="1139356" y="3140423"/>
                  <a:pt x="1116594" y="3142893"/>
                </a:cubicBezTo>
                <a:cubicBezTo>
                  <a:pt x="1087880" y="3139313"/>
                  <a:pt x="1064706" y="3133407"/>
                  <a:pt x="1046137" y="3129757"/>
                </a:cubicBezTo>
                <a:cubicBezTo>
                  <a:pt x="1043055" y="3128231"/>
                  <a:pt x="1008748" y="3122191"/>
                  <a:pt x="1005181" y="3120998"/>
                </a:cubicBezTo>
                <a:cubicBezTo>
                  <a:pt x="984796" y="3117722"/>
                  <a:pt x="992916" y="3117498"/>
                  <a:pt x="958438" y="3112393"/>
                </a:cubicBezTo>
                <a:cubicBezTo>
                  <a:pt x="929508" y="3107168"/>
                  <a:pt x="899811" y="3105046"/>
                  <a:pt x="867560" y="3099555"/>
                </a:cubicBezTo>
                <a:cubicBezTo>
                  <a:pt x="833318" y="3092162"/>
                  <a:pt x="813047" y="3094039"/>
                  <a:pt x="799569" y="3090916"/>
                </a:cubicBezTo>
                <a:cubicBezTo>
                  <a:pt x="771251" y="3081862"/>
                  <a:pt x="762466" y="3082949"/>
                  <a:pt x="719291" y="3083807"/>
                </a:cubicBezTo>
                <a:cubicBezTo>
                  <a:pt x="686110" y="3077791"/>
                  <a:pt x="650609" y="3086120"/>
                  <a:pt x="625296" y="3074725"/>
                </a:cubicBezTo>
                <a:cubicBezTo>
                  <a:pt x="621987" y="3075726"/>
                  <a:pt x="618443" y="3076360"/>
                  <a:pt x="614749" y="3076730"/>
                </a:cubicBezTo>
                <a:cubicBezTo>
                  <a:pt x="611146" y="3076865"/>
                  <a:pt x="607543" y="3077001"/>
                  <a:pt x="603940" y="3077136"/>
                </a:cubicBezTo>
                <a:lnTo>
                  <a:pt x="593720" y="3073558"/>
                </a:lnTo>
                <a:cubicBezTo>
                  <a:pt x="582477" y="3072982"/>
                  <a:pt x="547571" y="3074242"/>
                  <a:pt x="536479" y="3073678"/>
                </a:cubicBezTo>
                <a:lnTo>
                  <a:pt x="536387" y="3073243"/>
                </a:lnTo>
                <a:cubicBezTo>
                  <a:pt x="533473" y="3072263"/>
                  <a:pt x="525854" y="3070816"/>
                  <a:pt x="518998" y="3067803"/>
                </a:cubicBezTo>
                <a:cubicBezTo>
                  <a:pt x="507927" y="3064551"/>
                  <a:pt x="482575" y="3056649"/>
                  <a:pt x="469960" y="3053733"/>
                </a:cubicBezTo>
                <a:lnTo>
                  <a:pt x="447318" y="3040291"/>
                </a:lnTo>
                <a:lnTo>
                  <a:pt x="425333" y="3044001"/>
                </a:lnTo>
                <a:cubicBezTo>
                  <a:pt x="408470" y="3045644"/>
                  <a:pt x="407353" y="3040342"/>
                  <a:pt x="386749" y="3036246"/>
                </a:cubicBezTo>
                <a:cubicBezTo>
                  <a:pt x="376618" y="3038424"/>
                  <a:pt x="369906" y="3046527"/>
                  <a:pt x="363884" y="3043273"/>
                </a:cubicBezTo>
                <a:cubicBezTo>
                  <a:pt x="342589" y="3042463"/>
                  <a:pt x="325051" y="3026886"/>
                  <a:pt x="302090" y="3023477"/>
                </a:cubicBezTo>
                <a:cubicBezTo>
                  <a:pt x="275304" y="3024810"/>
                  <a:pt x="265256" y="3016067"/>
                  <a:pt x="240708" y="3012457"/>
                </a:cubicBezTo>
                <a:cubicBezTo>
                  <a:pt x="216392" y="3017156"/>
                  <a:pt x="225318" y="3004361"/>
                  <a:pt x="213642" y="3000187"/>
                </a:cubicBezTo>
                <a:lnTo>
                  <a:pt x="210136" y="2999539"/>
                </a:lnTo>
                <a:lnTo>
                  <a:pt x="161173" y="3000751"/>
                </a:lnTo>
                <a:cubicBezTo>
                  <a:pt x="155221" y="2995313"/>
                  <a:pt x="125345" y="3000481"/>
                  <a:pt x="129830" y="2990766"/>
                </a:cubicBezTo>
                <a:cubicBezTo>
                  <a:pt x="114063" y="2988829"/>
                  <a:pt x="78452" y="2989333"/>
                  <a:pt x="66570" y="2989124"/>
                </a:cubicBezTo>
                <a:cubicBezTo>
                  <a:pt x="63892" y="2989252"/>
                  <a:pt x="61215" y="2989381"/>
                  <a:pt x="58536" y="2989509"/>
                </a:cubicBezTo>
                <a:lnTo>
                  <a:pt x="56128" y="2990673"/>
                </a:lnTo>
                <a:cubicBezTo>
                  <a:pt x="53603" y="2991345"/>
                  <a:pt x="50084" y="2991550"/>
                  <a:pt x="44340" y="2990707"/>
                </a:cubicBezTo>
                <a:cubicBezTo>
                  <a:pt x="43906" y="2990575"/>
                  <a:pt x="43471" y="2990444"/>
                  <a:pt x="43038" y="2990312"/>
                </a:cubicBezTo>
                <a:cubicBezTo>
                  <a:pt x="41391" y="2990660"/>
                  <a:pt x="29572" y="2991258"/>
                  <a:pt x="15707" y="2991753"/>
                </a:cubicBezTo>
                <a:lnTo>
                  <a:pt x="0" y="2992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E52068C1-41FC-F48E-B6CB-5E8BEAA31C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" y="10"/>
            <a:ext cx="4068000" cy="3384000"/>
          </a:xfrm>
          <a:custGeom>
            <a:avLst/>
            <a:gdLst>
              <a:gd name="connsiteX0" fmla="*/ 0 w 4042416"/>
              <a:gd name="connsiteY0" fmla="*/ 0 h 3385728"/>
              <a:gd name="connsiteX1" fmla="*/ 4042416 w 4042416"/>
              <a:gd name="connsiteY1" fmla="*/ 0 h 3385728"/>
              <a:gd name="connsiteX2" fmla="*/ 4042416 w 4042416"/>
              <a:gd name="connsiteY2" fmla="*/ 3128479 h 3385728"/>
              <a:gd name="connsiteX3" fmla="*/ 4028354 w 4042416"/>
              <a:gd name="connsiteY3" fmla="*/ 3127596 h 3385728"/>
              <a:gd name="connsiteX4" fmla="*/ 4027052 w 4042416"/>
              <a:gd name="connsiteY4" fmla="*/ 3128065 h 3385728"/>
              <a:gd name="connsiteX5" fmla="*/ 4015263 w 4042416"/>
              <a:gd name="connsiteY5" fmla="*/ 3128026 h 3385728"/>
              <a:gd name="connsiteX6" fmla="*/ 4012855 w 4042416"/>
              <a:gd name="connsiteY6" fmla="*/ 3126638 h 3385728"/>
              <a:gd name="connsiteX7" fmla="*/ 4004821 w 4042416"/>
              <a:gd name="connsiteY7" fmla="*/ 3126178 h 3385728"/>
              <a:gd name="connsiteX8" fmla="*/ 3989141 w 4042416"/>
              <a:gd name="connsiteY8" fmla="*/ 3124109 h 3385728"/>
              <a:gd name="connsiteX9" fmla="*/ 3986071 w 4042416"/>
              <a:gd name="connsiteY9" fmla="*/ 3124814 h 3385728"/>
              <a:gd name="connsiteX10" fmla="*/ 3962210 w 4042416"/>
              <a:gd name="connsiteY10" fmla="*/ 3123393 h 3385728"/>
              <a:gd name="connsiteX11" fmla="*/ 3961815 w 4042416"/>
              <a:gd name="connsiteY11" fmla="*/ 3123891 h 3385728"/>
              <a:gd name="connsiteX12" fmla="*/ 3954808 w 4042416"/>
              <a:gd name="connsiteY12" fmla="*/ 3125756 h 3385728"/>
              <a:gd name="connsiteX13" fmla="*/ 3941561 w 4042416"/>
              <a:gd name="connsiteY13" fmla="*/ 3128136 h 3385728"/>
              <a:gd name="connsiteX14" fmla="*/ 3910218 w 4042416"/>
              <a:gd name="connsiteY14" fmla="*/ 3140040 h 3385728"/>
              <a:gd name="connsiteX15" fmla="*/ 3885332 w 4042416"/>
              <a:gd name="connsiteY15" fmla="*/ 3138615 h 3385728"/>
              <a:gd name="connsiteX16" fmla="*/ 3880277 w 4042416"/>
              <a:gd name="connsiteY16" fmla="*/ 3138611 h 3385728"/>
              <a:gd name="connsiteX17" fmla="*/ 3880157 w 4042416"/>
              <a:gd name="connsiteY17" fmla="*/ 3138728 h 3385728"/>
              <a:gd name="connsiteX18" fmla="*/ 3874788 w 4042416"/>
              <a:gd name="connsiteY18" fmla="*/ 3138954 h 3385728"/>
              <a:gd name="connsiteX19" fmla="*/ 3871060 w 4042416"/>
              <a:gd name="connsiteY19" fmla="*/ 3138602 h 3385728"/>
              <a:gd name="connsiteX20" fmla="*/ 3861255 w 4042416"/>
              <a:gd name="connsiteY20" fmla="*/ 3138595 h 3385728"/>
              <a:gd name="connsiteX21" fmla="*/ 3857750 w 4042416"/>
              <a:gd name="connsiteY21" fmla="*/ 3139367 h 3385728"/>
              <a:gd name="connsiteX22" fmla="*/ 3830684 w 4042416"/>
              <a:gd name="connsiteY22" fmla="*/ 3153996 h 3385728"/>
              <a:gd name="connsiteX23" fmla="*/ 3769301 w 4042416"/>
              <a:gd name="connsiteY23" fmla="*/ 3167135 h 3385728"/>
              <a:gd name="connsiteX24" fmla="*/ 3707507 w 4042416"/>
              <a:gd name="connsiteY24" fmla="*/ 3178792 h 3385728"/>
              <a:gd name="connsiteX25" fmla="*/ 3684642 w 4042416"/>
              <a:gd name="connsiteY25" fmla="*/ 3182356 h 3385728"/>
              <a:gd name="connsiteX26" fmla="*/ 3646059 w 4042416"/>
              <a:gd name="connsiteY26" fmla="*/ 3191603 h 3385728"/>
              <a:gd name="connsiteX27" fmla="*/ 3629738 w 4042416"/>
              <a:gd name="connsiteY27" fmla="*/ 3197630 h 3385728"/>
              <a:gd name="connsiteX28" fmla="*/ 3628792 w 4042416"/>
              <a:gd name="connsiteY28" fmla="*/ 3197586 h 3385728"/>
              <a:gd name="connsiteX29" fmla="*/ 3628083 w 4042416"/>
              <a:gd name="connsiteY29" fmla="*/ 3199123 h 3385728"/>
              <a:gd name="connsiteX30" fmla="*/ 3625096 w 4042416"/>
              <a:gd name="connsiteY30" fmla="*/ 3200280 h 3385728"/>
              <a:gd name="connsiteX31" fmla="*/ 3615459 w 4042416"/>
              <a:gd name="connsiteY31" fmla="*/ 3201472 h 3385728"/>
              <a:gd name="connsiteX32" fmla="*/ 3611591 w 4042416"/>
              <a:gd name="connsiteY32" fmla="*/ 3201595 h 3385728"/>
              <a:gd name="connsiteX33" fmla="*/ 3606451 w 4042416"/>
              <a:gd name="connsiteY33" fmla="*/ 3202467 h 3385728"/>
              <a:gd name="connsiteX34" fmla="*/ 3606400 w 4042416"/>
              <a:gd name="connsiteY34" fmla="*/ 3202591 h 3385728"/>
              <a:gd name="connsiteX35" fmla="*/ 3601432 w 4042416"/>
              <a:gd name="connsiteY35" fmla="*/ 3203206 h 3385728"/>
              <a:gd name="connsiteX36" fmla="*/ 3576144 w 4042416"/>
              <a:gd name="connsiteY36" fmla="*/ 3204905 h 3385728"/>
              <a:gd name="connsiteX37" fmla="*/ 3552393 w 4042416"/>
              <a:gd name="connsiteY37" fmla="*/ 3219978 h 3385728"/>
              <a:gd name="connsiteX38" fmla="*/ 3540787 w 4042416"/>
              <a:gd name="connsiteY38" fmla="*/ 3223847 h 3385728"/>
              <a:gd name="connsiteX39" fmla="*/ 3535004 w 4042416"/>
              <a:gd name="connsiteY39" fmla="*/ 3226465 h 3385728"/>
              <a:gd name="connsiteX40" fmla="*/ 3534913 w 4042416"/>
              <a:gd name="connsiteY40" fmla="*/ 3226984 h 3385728"/>
              <a:gd name="connsiteX41" fmla="*/ 3510631 w 4042416"/>
              <a:gd name="connsiteY41" fmla="*/ 3228560 h 3385728"/>
              <a:gd name="connsiteX42" fmla="*/ 3508032 w 4042416"/>
              <a:gd name="connsiteY42" fmla="*/ 3229602 h 3385728"/>
              <a:gd name="connsiteX43" fmla="*/ 3491403 w 4042416"/>
              <a:gd name="connsiteY43" fmla="*/ 3217271 h 3385728"/>
              <a:gd name="connsiteX44" fmla="*/ 3483240 w 4042416"/>
              <a:gd name="connsiteY44" fmla="*/ 3230114 h 3385728"/>
              <a:gd name="connsiteX45" fmla="*/ 3480053 w 4042416"/>
              <a:gd name="connsiteY45" fmla="*/ 3229098 h 3385728"/>
              <a:gd name="connsiteX46" fmla="*/ 3468451 w 4042416"/>
              <a:gd name="connsiteY46" fmla="*/ 3230503 h 3385728"/>
              <a:gd name="connsiteX47" fmla="*/ 3467451 w 4042416"/>
              <a:gd name="connsiteY47" fmla="*/ 3231106 h 3385728"/>
              <a:gd name="connsiteX48" fmla="*/ 3446095 w 4042416"/>
              <a:gd name="connsiteY48" fmla="*/ 3228231 h 3385728"/>
              <a:gd name="connsiteX49" fmla="*/ 3352101 w 4042416"/>
              <a:gd name="connsiteY49" fmla="*/ 3246389 h 3385728"/>
              <a:gd name="connsiteX50" fmla="*/ 3271822 w 4042416"/>
              <a:gd name="connsiteY50" fmla="*/ 3247535 h 3385728"/>
              <a:gd name="connsiteX51" fmla="*/ 3203831 w 4042416"/>
              <a:gd name="connsiteY51" fmla="*/ 3257835 h 3385728"/>
              <a:gd name="connsiteX52" fmla="*/ 3112954 w 4042416"/>
              <a:gd name="connsiteY52" fmla="*/ 3273139 h 3385728"/>
              <a:gd name="connsiteX53" fmla="*/ 3066210 w 4042416"/>
              <a:gd name="connsiteY53" fmla="*/ 3283399 h 3385728"/>
              <a:gd name="connsiteX54" fmla="*/ 3025254 w 4042416"/>
              <a:gd name="connsiteY54" fmla="*/ 3293841 h 3385728"/>
              <a:gd name="connsiteX55" fmla="*/ 2954798 w 4042416"/>
              <a:gd name="connsiteY55" fmla="*/ 3309502 h 3385728"/>
              <a:gd name="connsiteX56" fmla="*/ 2880670 w 4042416"/>
              <a:gd name="connsiteY56" fmla="*/ 3319455 h 3385728"/>
              <a:gd name="connsiteX57" fmla="*/ 2837450 w 4042416"/>
              <a:gd name="connsiteY57" fmla="*/ 3326984 h 3385728"/>
              <a:gd name="connsiteX58" fmla="*/ 2822806 w 4042416"/>
              <a:gd name="connsiteY58" fmla="*/ 3332314 h 3385728"/>
              <a:gd name="connsiteX59" fmla="*/ 2801164 w 4042416"/>
              <a:gd name="connsiteY59" fmla="*/ 3338099 h 3385728"/>
              <a:gd name="connsiteX60" fmla="*/ 2764344 w 4042416"/>
              <a:gd name="connsiteY60" fmla="*/ 3350218 h 3385728"/>
              <a:gd name="connsiteX61" fmla="*/ 2743431 w 4042416"/>
              <a:gd name="connsiteY61" fmla="*/ 3353692 h 3385728"/>
              <a:gd name="connsiteX62" fmla="*/ 2732627 w 4042416"/>
              <a:gd name="connsiteY62" fmla="*/ 3357754 h 3385728"/>
              <a:gd name="connsiteX63" fmla="*/ 2727665 w 4042416"/>
              <a:gd name="connsiteY63" fmla="*/ 3358124 h 3385728"/>
              <a:gd name="connsiteX64" fmla="*/ 2679642 w 4042416"/>
              <a:gd name="connsiteY64" fmla="*/ 3363167 h 3385728"/>
              <a:gd name="connsiteX65" fmla="*/ 2667138 w 4042416"/>
              <a:gd name="connsiteY65" fmla="*/ 3362058 h 3385728"/>
              <a:gd name="connsiteX66" fmla="*/ 2656143 w 4042416"/>
              <a:gd name="connsiteY66" fmla="*/ 3367903 h 3385728"/>
              <a:gd name="connsiteX67" fmla="*/ 2647194 w 4042416"/>
              <a:gd name="connsiteY67" fmla="*/ 3366438 h 3385728"/>
              <a:gd name="connsiteX68" fmla="*/ 2629621 w 4042416"/>
              <a:gd name="connsiteY68" fmla="*/ 3367075 h 3385728"/>
              <a:gd name="connsiteX69" fmla="*/ 2580663 w 4042416"/>
              <a:gd name="connsiteY69" fmla="*/ 3367433 h 3385728"/>
              <a:gd name="connsiteX70" fmla="*/ 2550440 w 4042416"/>
              <a:gd name="connsiteY70" fmla="*/ 3369933 h 3385728"/>
              <a:gd name="connsiteX71" fmla="*/ 2541181 w 4042416"/>
              <a:gd name="connsiteY71" fmla="*/ 3368434 h 3385728"/>
              <a:gd name="connsiteX72" fmla="*/ 2484405 w 4042416"/>
              <a:gd name="connsiteY72" fmla="*/ 3369168 h 3385728"/>
              <a:gd name="connsiteX73" fmla="*/ 2468424 w 4042416"/>
              <a:gd name="connsiteY73" fmla="*/ 3369293 h 3385728"/>
              <a:gd name="connsiteX74" fmla="*/ 2455357 w 4042416"/>
              <a:gd name="connsiteY74" fmla="*/ 3371892 h 3385728"/>
              <a:gd name="connsiteX75" fmla="*/ 2429477 w 4042416"/>
              <a:gd name="connsiteY75" fmla="*/ 3378962 h 3385728"/>
              <a:gd name="connsiteX76" fmla="*/ 2374910 w 4042416"/>
              <a:gd name="connsiteY76" fmla="*/ 3372816 h 3385728"/>
              <a:gd name="connsiteX77" fmla="*/ 2305825 w 4042416"/>
              <a:gd name="connsiteY77" fmla="*/ 3364950 h 3385728"/>
              <a:gd name="connsiteX78" fmla="*/ 2183980 w 4042416"/>
              <a:gd name="connsiteY78" fmla="*/ 3367050 h 3385728"/>
              <a:gd name="connsiteX79" fmla="*/ 2155235 w 4042416"/>
              <a:gd name="connsiteY79" fmla="*/ 3370727 h 3385728"/>
              <a:gd name="connsiteX80" fmla="*/ 2071012 w 4042416"/>
              <a:gd name="connsiteY80" fmla="*/ 3365872 h 3385728"/>
              <a:gd name="connsiteX81" fmla="*/ 1970953 w 4042416"/>
              <a:gd name="connsiteY81" fmla="*/ 3368175 h 3385728"/>
              <a:gd name="connsiteX82" fmla="*/ 1962822 w 4042416"/>
              <a:gd name="connsiteY82" fmla="*/ 3364203 h 3385728"/>
              <a:gd name="connsiteX83" fmla="*/ 1953120 w 4042416"/>
              <a:gd name="connsiteY83" fmla="*/ 3362010 h 3385728"/>
              <a:gd name="connsiteX84" fmla="*/ 1951768 w 4042416"/>
              <a:gd name="connsiteY84" fmla="*/ 3362426 h 3385728"/>
              <a:gd name="connsiteX85" fmla="*/ 1940004 w 4042416"/>
              <a:gd name="connsiteY85" fmla="*/ 3361911 h 3385728"/>
              <a:gd name="connsiteX86" fmla="*/ 1937753 w 4042416"/>
              <a:gd name="connsiteY86" fmla="*/ 3360430 h 3385728"/>
              <a:gd name="connsiteX87" fmla="*/ 1929780 w 4042416"/>
              <a:gd name="connsiteY87" fmla="*/ 3359649 h 3385728"/>
              <a:gd name="connsiteX88" fmla="*/ 1887540 w 4042416"/>
              <a:gd name="connsiteY88" fmla="*/ 3355150 h 3385728"/>
              <a:gd name="connsiteX89" fmla="*/ 1887093 w 4042416"/>
              <a:gd name="connsiteY89" fmla="*/ 3355631 h 3385728"/>
              <a:gd name="connsiteX90" fmla="*/ 1879887 w 4042416"/>
              <a:gd name="connsiteY90" fmla="*/ 3357206 h 3385728"/>
              <a:gd name="connsiteX91" fmla="*/ 1866395 w 4042416"/>
              <a:gd name="connsiteY91" fmla="*/ 3359045 h 3385728"/>
              <a:gd name="connsiteX92" fmla="*/ 1833771 w 4042416"/>
              <a:gd name="connsiteY92" fmla="*/ 3369645 h 3385728"/>
              <a:gd name="connsiteX93" fmla="*/ 1809081 w 4042416"/>
              <a:gd name="connsiteY93" fmla="*/ 3367220 h 3385728"/>
              <a:gd name="connsiteX94" fmla="*/ 1804036 w 4042416"/>
              <a:gd name="connsiteY94" fmla="*/ 3367012 h 3385728"/>
              <a:gd name="connsiteX95" fmla="*/ 1803901 w 4042416"/>
              <a:gd name="connsiteY95" fmla="*/ 3367124 h 3385728"/>
              <a:gd name="connsiteX96" fmla="*/ 1798514 w 4042416"/>
              <a:gd name="connsiteY96" fmla="*/ 3367133 h 3385728"/>
              <a:gd name="connsiteX97" fmla="*/ 1794832 w 4042416"/>
              <a:gd name="connsiteY97" fmla="*/ 3366632 h 3385728"/>
              <a:gd name="connsiteX98" fmla="*/ 1785042 w 4042416"/>
              <a:gd name="connsiteY98" fmla="*/ 3366228 h 3385728"/>
              <a:gd name="connsiteX99" fmla="*/ 1781456 w 4042416"/>
              <a:gd name="connsiteY99" fmla="*/ 3366855 h 3385728"/>
              <a:gd name="connsiteX100" fmla="*/ 1779723 w 4042416"/>
              <a:gd name="connsiteY100" fmla="*/ 3368210 h 3385728"/>
              <a:gd name="connsiteX101" fmla="*/ 1778873 w 4042416"/>
              <a:gd name="connsiteY101" fmla="*/ 3368017 h 3385728"/>
              <a:gd name="connsiteX102" fmla="*/ 1759487 w 4042416"/>
              <a:gd name="connsiteY102" fmla="*/ 3371164 h 3385728"/>
              <a:gd name="connsiteX103" fmla="*/ 1717161 w 4042416"/>
              <a:gd name="connsiteY103" fmla="*/ 3373821 h 3385728"/>
              <a:gd name="connsiteX104" fmla="*/ 1693416 w 4042416"/>
              <a:gd name="connsiteY104" fmla="*/ 3373567 h 3385728"/>
              <a:gd name="connsiteX105" fmla="*/ 1627833 w 4042416"/>
              <a:gd name="connsiteY105" fmla="*/ 3374813 h 3385728"/>
              <a:gd name="connsiteX106" fmla="*/ 1562462 w 4042416"/>
              <a:gd name="connsiteY106" fmla="*/ 3384303 h 3385728"/>
              <a:gd name="connsiteX107" fmla="*/ 1500041 w 4042416"/>
              <a:gd name="connsiteY107" fmla="*/ 3383490 h 3385728"/>
              <a:gd name="connsiteX108" fmla="*/ 1477912 w 4042416"/>
              <a:gd name="connsiteY108" fmla="*/ 3378146 h 3385728"/>
              <a:gd name="connsiteX109" fmla="*/ 1440452 w 4042416"/>
              <a:gd name="connsiteY109" fmla="*/ 3384501 h 3385728"/>
              <a:gd name="connsiteX110" fmla="*/ 1426476 w 4042416"/>
              <a:gd name="connsiteY110" fmla="*/ 3384655 h 3385728"/>
              <a:gd name="connsiteX111" fmla="*/ 1418659 w 4042416"/>
              <a:gd name="connsiteY111" fmla="*/ 3385315 h 3385728"/>
              <a:gd name="connsiteX112" fmla="*/ 1417944 w 4042416"/>
              <a:gd name="connsiteY112" fmla="*/ 3385728 h 3385728"/>
              <a:gd name="connsiteX113" fmla="*/ 1396764 w 4042416"/>
              <a:gd name="connsiteY113" fmla="*/ 3380550 h 3385728"/>
              <a:gd name="connsiteX114" fmla="*/ 1393418 w 4042416"/>
              <a:gd name="connsiteY114" fmla="*/ 3380732 h 3385728"/>
              <a:gd name="connsiteX115" fmla="*/ 1380294 w 4042416"/>
              <a:gd name="connsiteY115" fmla="*/ 3376245 h 3385728"/>
              <a:gd name="connsiteX116" fmla="*/ 1351459 w 4042416"/>
              <a:gd name="connsiteY116" fmla="*/ 3367819 h 3385728"/>
              <a:gd name="connsiteX117" fmla="*/ 1318363 w 4042416"/>
              <a:gd name="connsiteY117" fmla="*/ 3357501 h 3385728"/>
              <a:gd name="connsiteX118" fmla="*/ 1276860 w 4042416"/>
              <a:gd name="connsiteY118" fmla="*/ 3344896 h 3385728"/>
              <a:gd name="connsiteX119" fmla="*/ 1204286 w 4042416"/>
              <a:gd name="connsiteY119" fmla="*/ 3337478 h 3385728"/>
              <a:gd name="connsiteX120" fmla="*/ 1123710 w 4042416"/>
              <a:gd name="connsiteY120" fmla="*/ 3321641 h 3385728"/>
              <a:gd name="connsiteX121" fmla="*/ 974748 w 4042416"/>
              <a:gd name="connsiteY121" fmla="*/ 3307827 h 3385728"/>
              <a:gd name="connsiteX122" fmla="*/ 940014 w 4042416"/>
              <a:gd name="connsiteY122" fmla="*/ 3306650 h 3385728"/>
              <a:gd name="connsiteX123" fmla="*/ 914712 w 4042416"/>
              <a:gd name="connsiteY123" fmla="*/ 3297007 h 3385728"/>
              <a:gd name="connsiteX124" fmla="*/ 900809 w 4042416"/>
              <a:gd name="connsiteY124" fmla="*/ 3298574 h 3385728"/>
              <a:gd name="connsiteX125" fmla="*/ 898353 w 4042416"/>
              <a:gd name="connsiteY125" fmla="*/ 3298939 h 3385728"/>
              <a:gd name="connsiteX126" fmla="*/ 889782 w 4042416"/>
              <a:gd name="connsiteY126" fmla="*/ 3298345 h 3385728"/>
              <a:gd name="connsiteX127" fmla="*/ 885796 w 4042416"/>
              <a:gd name="connsiteY127" fmla="*/ 3300744 h 3385728"/>
              <a:gd name="connsiteX128" fmla="*/ 871773 w 4042416"/>
              <a:gd name="connsiteY128" fmla="*/ 3301689 h 3385728"/>
              <a:gd name="connsiteX129" fmla="*/ 856438 w 4042416"/>
              <a:gd name="connsiteY129" fmla="*/ 3299878 h 3385728"/>
              <a:gd name="connsiteX130" fmla="*/ 785420 w 4042416"/>
              <a:gd name="connsiteY130" fmla="*/ 3288409 h 3385728"/>
              <a:gd name="connsiteX131" fmla="*/ 741879 w 4042416"/>
              <a:gd name="connsiteY131" fmla="*/ 3283178 h 3385728"/>
              <a:gd name="connsiteX132" fmla="*/ 723686 w 4042416"/>
              <a:gd name="connsiteY132" fmla="*/ 3283753 h 3385728"/>
              <a:gd name="connsiteX133" fmla="*/ 699393 w 4042416"/>
              <a:gd name="connsiteY133" fmla="*/ 3282833 h 3385728"/>
              <a:gd name="connsiteX134" fmla="*/ 563609 w 4042416"/>
              <a:gd name="connsiteY134" fmla="*/ 3267130 h 3385728"/>
              <a:gd name="connsiteX135" fmla="*/ 558841 w 4042416"/>
              <a:gd name="connsiteY135" fmla="*/ 3268637 h 3385728"/>
              <a:gd name="connsiteX136" fmla="*/ 531566 w 4042416"/>
              <a:gd name="connsiteY136" fmla="*/ 3264933 h 3385728"/>
              <a:gd name="connsiteX137" fmla="*/ 444697 w 4042416"/>
              <a:gd name="connsiteY137" fmla="*/ 3238786 h 3385728"/>
              <a:gd name="connsiteX138" fmla="*/ 391157 w 4042416"/>
              <a:gd name="connsiteY138" fmla="*/ 3231908 h 3385728"/>
              <a:gd name="connsiteX139" fmla="*/ 370757 w 4042416"/>
              <a:gd name="connsiteY139" fmla="*/ 3231592 h 3385728"/>
              <a:gd name="connsiteX140" fmla="*/ 336665 w 4042416"/>
              <a:gd name="connsiteY140" fmla="*/ 3230928 h 3385728"/>
              <a:gd name="connsiteX141" fmla="*/ 307742 w 4042416"/>
              <a:gd name="connsiteY141" fmla="*/ 3235662 h 3385728"/>
              <a:gd name="connsiteX142" fmla="*/ 280601 w 4042416"/>
              <a:gd name="connsiteY142" fmla="*/ 3233035 h 3385728"/>
              <a:gd name="connsiteX143" fmla="*/ 278749 w 4042416"/>
              <a:gd name="connsiteY143" fmla="*/ 3225662 h 3385728"/>
              <a:gd name="connsiteX144" fmla="*/ 248269 w 4042416"/>
              <a:gd name="connsiteY144" fmla="*/ 3225047 h 3385728"/>
              <a:gd name="connsiteX145" fmla="*/ 201544 w 4042416"/>
              <a:gd name="connsiteY145" fmla="*/ 3224856 h 3385728"/>
              <a:gd name="connsiteX146" fmla="*/ 194948 w 4042416"/>
              <a:gd name="connsiteY146" fmla="*/ 3222941 h 3385728"/>
              <a:gd name="connsiteX147" fmla="*/ 186529 w 4042416"/>
              <a:gd name="connsiteY147" fmla="*/ 3228311 h 3385728"/>
              <a:gd name="connsiteX148" fmla="*/ 168765 w 4042416"/>
              <a:gd name="connsiteY148" fmla="*/ 3231006 h 3385728"/>
              <a:gd name="connsiteX149" fmla="*/ 91518 w 4042416"/>
              <a:gd name="connsiteY149" fmla="*/ 3231436 h 3385728"/>
              <a:gd name="connsiteX150" fmla="*/ 77943 w 4042416"/>
              <a:gd name="connsiteY150" fmla="*/ 3233131 h 3385728"/>
              <a:gd name="connsiteX151" fmla="*/ 61120 w 4042416"/>
              <a:gd name="connsiteY151" fmla="*/ 3230338 h 3385728"/>
              <a:gd name="connsiteX152" fmla="*/ 25722 w 4042416"/>
              <a:gd name="connsiteY152" fmla="*/ 3226468 h 3385728"/>
              <a:gd name="connsiteX153" fmla="*/ 2781 w 4042416"/>
              <a:gd name="connsiteY153" fmla="*/ 3220820 h 3385728"/>
              <a:gd name="connsiteX154" fmla="*/ 0 w 4042416"/>
              <a:gd name="connsiteY154" fmla="*/ 3222223 h 338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4042416" h="3385728">
                <a:moveTo>
                  <a:pt x="0" y="0"/>
                </a:moveTo>
                <a:lnTo>
                  <a:pt x="4042416" y="0"/>
                </a:lnTo>
                <a:lnTo>
                  <a:pt x="4042416" y="3128479"/>
                </a:lnTo>
                <a:lnTo>
                  <a:pt x="4028354" y="3127596"/>
                </a:lnTo>
                <a:lnTo>
                  <a:pt x="4027052" y="3128065"/>
                </a:lnTo>
                <a:cubicBezTo>
                  <a:pt x="4021308" y="3129072"/>
                  <a:pt x="4017789" y="3128826"/>
                  <a:pt x="4015263" y="3128026"/>
                </a:cubicBezTo>
                <a:lnTo>
                  <a:pt x="4012855" y="3126638"/>
                </a:lnTo>
                <a:cubicBezTo>
                  <a:pt x="4010177" y="3126485"/>
                  <a:pt x="4007499" y="3126331"/>
                  <a:pt x="4004821" y="3126178"/>
                </a:cubicBezTo>
                <a:lnTo>
                  <a:pt x="3989141" y="3124109"/>
                </a:lnTo>
                <a:lnTo>
                  <a:pt x="3986071" y="3124814"/>
                </a:lnTo>
                <a:cubicBezTo>
                  <a:pt x="3978117" y="3124340"/>
                  <a:pt x="3970163" y="3123867"/>
                  <a:pt x="3962210" y="3123393"/>
                </a:cubicBezTo>
                <a:lnTo>
                  <a:pt x="3961815" y="3123891"/>
                </a:lnTo>
                <a:cubicBezTo>
                  <a:pt x="3960390" y="3124978"/>
                  <a:pt x="3958310" y="3125718"/>
                  <a:pt x="3954808" y="3125756"/>
                </a:cubicBezTo>
                <a:cubicBezTo>
                  <a:pt x="3959236" y="3133293"/>
                  <a:pt x="3952279" y="3128690"/>
                  <a:pt x="3941561" y="3128136"/>
                </a:cubicBezTo>
                <a:cubicBezTo>
                  <a:pt x="3946046" y="3139719"/>
                  <a:pt x="3916172" y="3133558"/>
                  <a:pt x="3910218" y="3140040"/>
                </a:cubicBezTo>
                <a:cubicBezTo>
                  <a:pt x="3902241" y="3139371"/>
                  <a:pt x="3893889" y="3138877"/>
                  <a:pt x="3885332" y="3138615"/>
                </a:cubicBezTo>
                <a:cubicBezTo>
                  <a:pt x="3883646" y="3138613"/>
                  <a:pt x="3881962" y="3138612"/>
                  <a:pt x="3880277" y="3138611"/>
                </a:cubicBezTo>
                <a:lnTo>
                  <a:pt x="3880157" y="3138728"/>
                </a:lnTo>
                <a:cubicBezTo>
                  <a:pt x="3879018" y="3138975"/>
                  <a:pt x="3877339" y="3139067"/>
                  <a:pt x="3874788" y="3138954"/>
                </a:cubicBezTo>
                <a:cubicBezTo>
                  <a:pt x="3873545" y="3138837"/>
                  <a:pt x="3872302" y="3138719"/>
                  <a:pt x="3871060" y="3138602"/>
                </a:cubicBezTo>
                <a:cubicBezTo>
                  <a:pt x="3867792" y="3138600"/>
                  <a:pt x="3864523" y="3138597"/>
                  <a:pt x="3861255" y="3138595"/>
                </a:cubicBezTo>
                <a:lnTo>
                  <a:pt x="3857750" y="3139367"/>
                </a:lnTo>
                <a:cubicBezTo>
                  <a:pt x="3846075" y="3144344"/>
                  <a:pt x="3854999" y="3159597"/>
                  <a:pt x="3830684" y="3153996"/>
                </a:cubicBezTo>
                <a:cubicBezTo>
                  <a:pt x="3806135" y="3158301"/>
                  <a:pt x="3796087" y="3168722"/>
                  <a:pt x="3769301" y="3167135"/>
                </a:cubicBezTo>
                <a:cubicBezTo>
                  <a:pt x="3746341" y="3171198"/>
                  <a:pt x="3728802" y="3177825"/>
                  <a:pt x="3707507" y="3178792"/>
                </a:cubicBezTo>
                <a:cubicBezTo>
                  <a:pt x="3701485" y="3182671"/>
                  <a:pt x="3694773" y="3184953"/>
                  <a:pt x="3684642" y="3182356"/>
                </a:cubicBezTo>
                <a:cubicBezTo>
                  <a:pt x="3664039" y="3187241"/>
                  <a:pt x="3662921" y="3193562"/>
                  <a:pt x="3646059" y="3191603"/>
                </a:cubicBezTo>
                <a:cubicBezTo>
                  <a:pt x="3640580" y="3202440"/>
                  <a:pt x="3637332" y="3199199"/>
                  <a:pt x="3629738" y="3197630"/>
                </a:cubicBezTo>
                <a:cubicBezTo>
                  <a:pt x="3629422" y="3197615"/>
                  <a:pt x="3629107" y="3197601"/>
                  <a:pt x="3628792" y="3197586"/>
                </a:cubicBezTo>
                <a:lnTo>
                  <a:pt x="3628083" y="3199123"/>
                </a:lnTo>
                <a:lnTo>
                  <a:pt x="3625096" y="3200280"/>
                </a:lnTo>
                <a:lnTo>
                  <a:pt x="3615459" y="3201472"/>
                </a:lnTo>
                <a:lnTo>
                  <a:pt x="3611591" y="3201595"/>
                </a:lnTo>
                <a:cubicBezTo>
                  <a:pt x="3609016" y="3201801"/>
                  <a:pt x="3607422" y="3202094"/>
                  <a:pt x="3606451" y="3202467"/>
                </a:cubicBezTo>
                <a:cubicBezTo>
                  <a:pt x="3606434" y="3202508"/>
                  <a:pt x="3606416" y="3202549"/>
                  <a:pt x="3606400" y="3202591"/>
                </a:cubicBezTo>
                <a:lnTo>
                  <a:pt x="3601432" y="3203206"/>
                </a:lnTo>
                <a:cubicBezTo>
                  <a:pt x="3592873" y="3204006"/>
                  <a:pt x="3584373" y="3204560"/>
                  <a:pt x="3576144" y="3204905"/>
                </a:cubicBezTo>
                <a:cubicBezTo>
                  <a:pt x="3574128" y="3211754"/>
                  <a:pt x="3541136" y="3209590"/>
                  <a:pt x="3552393" y="3219978"/>
                </a:cubicBezTo>
                <a:cubicBezTo>
                  <a:pt x="3541534" y="3220768"/>
                  <a:pt x="3531979" y="3217271"/>
                  <a:pt x="3540787" y="3223847"/>
                </a:cubicBezTo>
                <a:cubicBezTo>
                  <a:pt x="3537368" y="3224311"/>
                  <a:pt x="3535763" y="3225264"/>
                  <a:pt x="3535004" y="3226465"/>
                </a:cubicBezTo>
                <a:lnTo>
                  <a:pt x="3534913" y="3226984"/>
                </a:lnTo>
                <a:lnTo>
                  <a:pt x="3510631" y="3228560"/>
                </a:lnTo>
                <a:lnTo>
                  <a:pt x="3508032" y="3229602"/>
                </a:lnTo>
                <a:cubicBezTo>
                  <a:pt x="3502489" y="3229589"/>
                  <a:pt x="3496946" y="3217284"/>
                  <a:pt x="3491403" y="3217271"/>
                </a:cubicBezTo>
                <a:lnTo>
                  <a:pt x="3483240" y="3230114"/>
                </a:lnTo>
                <a:lnTo>
                  <a:pt x="3480053" y="3229098"/>
                </a:lnTo>
                <a:cubicBezTo>
                  <a:pt x="3477098" y="3228652"/>
                  <a:pt x="3473497" y="3228850"/>
                  <a:pt x="3468451" y="3230503"/>
                </a:cubicBezTo>
                <a:lnTo>
                  <a:pt x="3467451" y="3231106"/>
                </a:lnTo>
                <a:cubicBezTo>
                  <a:pt x="3463724" y="3230727"/>
                  <a:pt x="3465319" y="3225684"/>
                  <a:pt x="3446095" y="3228231"/>
                </a:cubicBezTo>
                <a:cubicBezTo>
                  <a:pt x="3420782" y="3241817"/>
                  <a:pt x="3385281" y="3239215"/>
                  <a:pt x="3352101" y="3246389"/>
                </a:cubicBezTo>
                <a:cubicBezTo>
                  <a:pt x="3308926" y="3245365"/>
                  <a:pt x="3300141" y="3236739"/>
                  <a:pt x="3271822" y="3247535"/>
                </a:cubicBezTo>
                <a:cubicBezTo>
                  <a:pt x="3258345" y="3251259"/>
                  <a:pt x="3238074" y="3249021"/>
                  <a:pt x="3203831" y="3257835"/>
                </a:cubicBezTo>
                <a:cubicBezTo>
                  <a:pt x="3171582" y="3264382"/>
                  <a:pt x="3141884" y="3266912"/>
                  <a:pt x="3112954" y="3273139"/>
                </a:cubicBezTo>
                <a:cubicBezTo>
                  <a:pt x="3078476" y="3279224"/>
                  <a:pt x="3086597" y="3279492"/>
                  <a:pt x="3066210" y="3283399"/>
                </a:cubicBezTo>
                <a:cubicBezTo>
                  <a:pt x="3062644" y="3284820"/>
                  <a:pt x="3028337" y="3292022"/>
                  <a:pt x="3025254" y="3293841"/>
                </a:cubicBezTo>
                <a:cubicBezTo>
                  <a:pt x="3006685" y="3298191"/>
                  <a:pt x="2983512" y="3305232"/>
                  <a:pt x="2954798" y="3309502"/>
                </a:cubicBezTo>
                <a:cubicBezTo>
                  <a:pt x="2932037" y="3306557"/>
                  <a:pt x="2909137" y="3323689"/>
                  <a:pt x="2880670" y="3319455"/>
                </a:cubicBezTo>
                <a:cubicBezTo>
                  <a:pt x="2870569" y="3318843"/>
                  <a:pt x="2841559" y="3322729"/>
                  <a:pt x="2837450" y="3326984"/>
                </a:cubicBezTo>
                <a:cubicBezTo>
                  <a:pt x="2831684" y="3328519"/>
                  <a:pt x="2824114" y="3328148"/>
                  <a:pt x="2822806" y="3332314"/>
                </a:cubicBezTo>
                <a:cubicBezTo>
                  <a:pt x="2819977" y="3337488"/>
                  <a:pt x="2796022" y="3333061"/>
                  <a:pt x="2801164" y="3338099"/>
                </a:cubicBezTo>
                <a:cubicBezTo>
                  <a:pt x="2784223" y="3335132"/>
                  <a:pt x="2776048" y="3346251"/>
                  <a:pt x="2764344" y="3350218"/>
                </a:cubicBezTo>
                <a:cubicBezTo>
                  <a:pt x="2757478" y="3348552"/>
                  <a:pt x="2751292" y="3350621"/>
                  <a:pt x="2743431" y="3353692"/>
                </a:cubicBezTo>
                <a:lnTo>
                  <a:pt x="2732627" y="3357754"/>
                </a:lnTo>
                <a:cubicBezTo>
                  <a:pt x="2730974" y="3357877"/>
                  <a:pt x="2729319" y="3358001"/>
                  <a:pt x="2727665" y="3358124"/>
                </a:cubicBezTo>
                <a:cubicBezTo>
                  <a:pt x="2718835" y="3359026"/>
                  <a:pt x="2689731" y="3362512"/>
                  <a:pt x="2679642" y="3363167"/>
                </a:cubicBezTo>
                <a:lnTo>
                  <a:pt x="2667138" y="3362058"/>
                </a:lnTo>
                <a:cubicBezTo>
                  <a:pt x="2663221" y="3362847"/>
                  <a:pt x="2659468" y="3367173"/>
                  <a:pt x="2656143" y="3367903"/>
                </a:cubicBezTo>
                <a:lnTo>
                  <a:pt x="2647194" y="3366438"/>
                </a:lnTo>
                <a:cubicBezTo>
                  <a:pt x="2648133" y="3370664"/>
                  <a:pt x="2637589" y="3367185"/>
                  <a:pt x="2629621" y="3367075"/>
                </a:cubicBezTo>
                <a:cubicBezTo>
                  <a:pt x="2613302" y="3367195"/>
                  <a:pt x="2596982" y="3367314"/>
                  <a:pt x="2580663" y="3367433"/>
                </a:cubicBezTo>
                <a:lnTo>
                  <a:pt x="2550440" y="3369933"/>
                </a:lnTo>
                <a:lnTo>
                  <a:pt x="2541181" y="3368434"/>
                </a:lnTo>
                <a:cubicBezTo>
                  <a:pt x="2521017" y="3368075"/>
                  <a:pt x="2498723" y="3374010"/>
                  <a:pt x="2484405" y="3369168"/>
                </a:cubicBezTo>
                <a:cubicBezTo>
                  <a:pt x="2478585" y="3368597"/>
                  <a:pt x="2473319" y="3368728"/>
                  <a:pt x="2468424" y="3369293"/>
                </a:cubicBezTo>
                <a:lnTo>
                  <a:pt x="2455357" y="3371892"/>
                </a:lnTo>
                <a:lnTo>
                  <a:pt x="2429477" y="3378962"/>
                </a:lnTo>
                <a:cubicBezTo>
                  <a:pt x="2428170" y="3366741"/>
                  <a:pt x="2368370" y="3383644"/>
                  <a:pt x="2374910" y="3372816"/>
                </a:cubicBezTo>
                <a:cubicBezTo>
                  <a:pt x="2351003" y="3375016"/>
                  <a:pt x="2328875" y="3353188"/>
                  <a:pt x="2305825" y="3364950"/>
                </a:cubicBezTo>
                <a:cubicBezTo>
                  <a:pt x="2269964" y="3363989"/>
                  <a:pt x="2218889" y="3367911"/>
                  <a:pt x="2183980" y="3367050"/>
                </a:cubicBezTo>
                <a:cubicBezTo>
                  <a:pt x="2190418" y="3372001"/>
                  <a:pt x="2159099" y="3370867"/>
                  <a:pt x="2155235" y="3370727"/>
                </a:cubicBezTo>
                <a:cubicBezTo>
                  <a:pt x="2131791" y="3368250"/>
                  <a:pt x="2111535" y="3369033"/>
                  <a:pt x="2071012" y="3365872"/>
                </a:cubicBezTo>
                <a:cubicBezTo>
                  <a:pt x="2035156" y="3367416"/>
                  <a:pt x="2003987" y="3359247"/>
                  <a:pt x="1970953" y="3368175"/>
                </a:cubicBezTo>
                <a:cubicBezTo>
                  <a:pt x="1968713" y="3366505"/>
                  <a:pt x="1965947" y="3365216"/>
                  <a:pt x="1962822" y="3364203"/>
                </a:cubicBezTo>
                <a:lnTo>
                  <a:pt x="1953120" y="3362010"/>
                </a:lnTo>
                <a:lnTo>
                  <a:pt x="1951768" y="3362426"/>
                </a:lnTo>
                <a:cubicBezTo>
                  <a:pt x="1945920" y="3363198"/>
                  <a:pt x="1942436" y="3362810"/>
                  <a:pt x="1940004" y="3361911"/>
                </a:cubicBezTo>
                <a:lnTo>
                  <a:pt x="1937753" y="3360430"/>
                </a:lnTo>
                <a:cubicBezTo>
                  <a:pt x="1935095" y="3360170"/>
                  <a:pt x="1932438" y="3359909"/>
                  <a:pt x="1929780" y="3359649"/>
                </a:cubicBezTo>
                <a:lnTo>
                  <a:pt x="1887540" y="3355150"/>
                </a:lnTo>
                <a:lnTo>
                  <a:pt x="1887093" y="3355631"/>
                </a:lnTo>
                <a:cubicBezTo>
                  <a:pt x="1885548" y="3356655"/>
                  <a:pt x="1883390" y="3357309"/>
                  <a:pt x="1879887" y="3357206"/>
                </a:cubicBezTo>
                <a:cubicBezTo>
                  <a:pt x="1883470" y="3364899"/>
                  <a:pt x="1877035" y="3360029"/>
                  <a:pt x="1866395" y="3359045"/>
                </a:cubicBezTo>
                <a:cubicBezTo>
                  <a:pt x="1869584" y="3370773"/>
                  <a:pt x="1840440" y="3363424"/>
                  <a:pt x="1833771" y="3369645"/>
                </a:cubicBezTo>
                <a:cubicBezTo>
                  <a:pt x="1825883" y="3368658"/>
                  <a:pt x="1817596" y="3367827"/>
                  <a:pt x="1809081" y="3367220"/>
                </a:cubicBezTo>
                <a:cubicBezTo>
                  <a:pt x="1807399" y="3367151"/>
                  <a:pt x="1805718" y="3367081"/>
                  <a:pt x="1804036" y="3367012"/>
                </a:cubicBezTo>
                <a:cubicBezTo>
                  <a:pt x="1803991" y="3367049"/>
                  <a:pt x="1803946" y="3367087"/>
                  <a:pt x="1803901" y="3367124"/>
                </a:cubicBezTo>
                <a:cubicBezTo>
                  <a:pt x="1802735" y="3367324"/>
                  <a:pt x="1801050" y="3367349"/>
                  <a:pt x="1798514" y="3367133"/>
                </a:cubicBezTo>
                <a:lnTo>
                  <a:pt x="1794832" y="3366632"/>
                </a:lnTo>
                <a:cubicBezTo>
                  <a:pt x="1791569" y="3366497"/>
                  <a:pt x="1788305" y="3366363"/>
                  <a:pt x="1785042" y="3366228"/>
                </a:cubicBezTo>
                <a:lnTo>
                  <a:pt x="1781456" y="3366855"/>
                </a:lnTo>
                <a:lnTo>
                  <a:pt x="1779723" y="3368210"/>
                </a:lnTo>
                <a:cubicBezTo>
                  <a:pt x="1779440" y="3368145"/>
                  <a:pt x="1779156" y="3368081"/>
                  <a:pt x="1778873" y="3368017"/>
                </a:cubicBezTo>
                <a:cubicBezTo>
                  <a:pt x="1772915" y="3365302"/>
                  <a:pt x="1772165" y="3361684"/>
                  <a:pt x="1759487" y="3371164"/>
                </a:cubicBezTo>
                <a:cubicBezTo>
                  <a:pt x="1745189" y="3366592"/>
                  <a:pt x="1739727" y="3372452"/>
                  <a:pt x="1717161" y="3373821"/>
                </a:cubicBezTo>
                <a:cubicBezTo>
                  <a:pt x="1709564" y="3369719"/>
                  <a:pt x="1701729" y="3370825"/>
                  <a:pt x="1693416" y="3373567"/>
                </a:cubicBezTo>
                <a:cubicBezTo>
                  <a:pt x="1672951" y="3371082"/>
                  <a:pt x="1652013" y="3374606"/>
                  <a:pt x="1627833" y="3374813"/>
                </a:cubicBezTo>
                <a:lnTo>
                  <a:pt x="1562462" y="3384303"/>
                </a:lnTo>
                <a:lnTo>
                  <a:pt x="1500041" y="3383490"/>
                </a:lnTo>
                <a:cubicBezTo>
                  <a:pt x="1492272" y="3381870"/>
                  <a:pt x="1484857" y="3380061"/>
                  <a:pt x="1477912" y="3378146"/>
                </a:cubicBezTo>
                <a:cubicBezTo>
                  <a:pt x="1467843" y="3383386"/>
                  <a:pt x="1444391" y="3372717"/>
                  <a:pt x="1440452" y="3384501"/>
                </a:cubicBezTo>
                <a:cubicBezTo>
                  <a:pt x="1430880" y="3382256"/>
                  <a:pt x="1427637" y="3376745"/>
                  <a:pt x="1426476" y="3384655"/>
                </a:cubicBezTo>
                <a:cubicBezTo>
                  <a:pt x="1423197" y="3384130"/>
                  <a:pt x="1420743" y="3384505"/>
                  <a:pt x="1418659" y="3385315"/>
                </a:cubicBezTo>
                <a:lnTo>
                  <a:pt x="1417944" y="3385728"/>
                </a:lnTo>
                <a:lnTo>
                  <a:pt x="1396764" y="3380550"/>
                </a:lnTo>
                <a:cubicBezTo>
                  <a:pt x="1395649" y="3380611"/>
                  <a:pt x="1394534" y="3380671"/>
                  <a:pt x="1393418" y="3380732"/>
                </a:cubicBezTo>
                <a:lnTo>
                  <a:pt x="1380294" y="3376245"/>
                </a:lnTo>
                <a:lnTo>
                  <a:pt x="1351459" y="3367819"/>
                </a:lnTo>
                <a:cubicBezTo>
                  <a:pt x="1349081" y="3366456"/>
                  <a:pt x="1319507" y="3359397"/>
                  <a:pt x="1318363" y="3357501"/>
                </a:cubicBezTo>
                <a:cubicBezTo>
                  <a:pt x="1281509" y="3362183"/>
                  <a:pt x="1312014" y="3347734"/>
                  <a:pt x="1276860" y="3344896"/>
                </a:cubicBezTo>
                <a:cubicBezTo>
                  <a:pt x="1253785" y="3356523"/>
                  <a:pt x="1256695" y="3340702"/>
                  <a:pt x="1204286" y="3337478"/>
                </a:cubicBezTo>
                <a:cubicBezTo>
                  <a:pt x="1177346" y="3330852"/>
                  <a:pt x="1162856" y="3334844"/>
                  <a:pt x="1123710" y="3321641"/>
                </a:cubicBezTo>
                <a:cubicBezTo>
                  <a:pt x="1085454" y="3316699"/>
                  <a:pt x="1005363" y="3310325"/>
                  <a:pt x="974748" y="3307827"/>
                </a:cubicBezTo>
                <a:cubicBezTo>
                  <a:pt x="945739" y="3316468"/>
                  <a:pt x="964147" y="3307403"/>
                  <a:pt x="940014" y="3306650"/>
                </a:cubicBezTo>
                <a:cubicBezTo>
                  <a:pt x="952701" y="3296917"/>
                  <a:pt x="908686" y="3309041"/>
                  <a:pt x="914712" y="3297007"/>
                </a:cubicBezTo>
                <a:cubicBezTo>
                  <a:pt x="910130" y="3297250"/>
                  <a:pt x="905499" y="3297866"/>
                  <a:pt x="900809" y="3298574"/>
                </a:cubicBezTo>
                <a:cubicBezTo>
                  <a:pt x="899990" y="3298695"/>
                  <a:pt x="899172" y="3298818"/>
                  <a:pt x="898353" y="3298939"/>
                </a:cubicBezTo>
                <a:lnTo>
                  <a:pt x="889782" y="3298345"/>
                </a:lnTo>
                <a:lnTo>
                  <a:pt x="885796" y="3300744"/>
                </a:lnTo>
                <a:lnTo>
                  <a:pt x="871773" y="3301689"/>
                </a:lnTo>
                <a:cubicBezTo>
                  <a:pt x="866761" y="3301647"/>
                  <a:pt x="861656" y="3301137"/>
                  <a:pt x="856438" y="3299878"/>
                </a:cubicBezTo>
                <a:cubicBezTo>
                  <a:pt x="842058" y="3291293"/>
                  <a:pt x="802729" y="3299614"/>
                  <a:pt x="785420" y="3288409"/>
                </a:cubicBezTo>
                <a:cubicBezTo>
                  <a:pt x="778178" y="3285185"/>
                  <a:pt x="750397" y="3280689"/>
                  <a:pt x="741879" y="3283178"/>
                </a:cubicBezTo>
                <a:cubicBezTo>
                  <a:pt x="735414" y="3282930"/>
                  <a:pt x="729876" y="3280586"/>
                  <a:pt x="723686" y="3283753"/>
                </a:cubicBezTo>
                <a:cubicBezTo>
                  <a:pt x="715044" y="3287362"/>
                  <a:pt x="701553" y="3277204"/>
                  <a:pt x="699393" y="3282833"/>
                </a:cubicBezTo>
                <a:cubicBezTo>
                  <a:pt x="672713" y="3280063"/>
                  <a:pt x="587034" y="3269495"/>
                  <a:pt x="563609" y="3267130"/>
                </a:cubicBezTo>
                <a:cubicBezTo>
                  <a:pt x="562182" y="3267727"/>
                  <a:pt x="560575" y="3268235"/>
                  <a:pt x="558841" y="3268637"/>
                </a:cubicBezTo>
                <a:cubicBezTo>
                  <a:pt x="548753" y="3270973"/>
                  <a:pt x="536540" y="3269314"/>
                  <a:pt x="531566" y="3264933"/>
                </a:cubicBezTo>
                <a:cubicBezTo>
                  <a:pt x="504471" y="3249467"/>
                  <a:pt x="472712" y="3245264"/>
                  <a:pt x="444697" y="3238786"/>
                </a:cubicBezTo>
                <a:cubicBezTo>
                  <a:pt x="412178" y="3232626"/>
                  <a:pt x="425904" y="3247927"/>
                  <a:pt x="391157" y="3231908"/>
                </a:cubicBezTo>
                <a:cubicBezTo>
                  <a:pt x="383742" y="3235447"/>
                  <a:pt x="378300" y="3234882"/>
                  <a:pt x="370757" y="3231592"/>
                </a:cubicBezTo>
                <a:cubicBezTo>
                  <a:pt x="354739" y="3228912"/>
                  <a:pt x="348695" y="3239626"/>
                  <a:pt x="336665" y="3230928"/>
                </a:cubicBezTo>
                <a:cubicBezTo>
                  <a:pt x="335690" y="3237011"/>
                  <a:pt x="304301" y="3228700"/>
                  <a:pt x="307742" y="3235662"/>
                </a:cubicBezTo>
                <a:cubicBezTo>
                  <a:pt x="293579" y="3239301"/>
                  <a:pt x="294219" y="3230059"/>
                  <a:pt x="280601" y="3233035"/>
                </a:cubicBezTo>
                <a:cubicBezTo>
                  <a:pt x="268012" y="3232382"/>
                  <a:pt x="291593" y="3227959"/>
                  <a:pt x="278749" y="3225662"/>
                </a:cubicBezTo>
                <a:cubicBezTo>
                  <a:pt x="262467" y="3223898"/>
                  <a:pt x="269675" y="3213521"/>
                  <a:pt x="248269" y="3225047"/>
                </a:cubicBezTo>
                <a:cubicBezTo>
                  <a:pt x="233782" y="3219502"/>
                  <a:pt x="226442" y="3225006"/>
                  <a:pt x="201544" y="3224856"/>
                </a:cubicBezTo>
                <a:lnTo>
                  <a:pt x="194948" y="3222941"/>
                </a:lnTo>
                <a:lnTo>
                  <a:pt x="186529" y="3228311"/>
                </a:lnTo>
                <a:cubicBezTo>
                  <a:pt x="181850" y="3230463"/>
                  <a:pt x="176241" y="3231765"/>
                  <a:pt x="168765" y="3231006"/>
                </a:cubicBezTo>
                <a:cubicBezTo>
                  <a:pt x="124081" y="3216450"/>
                  <a:pt x="165980" y="3240725"/>
                  <a:pt x="91518" y="3231436"/>
                </a:cubicBezTo>
                <a:cubicBezTo>
                  <a:pt x="87975" y="3229287"/>
                  <a:pt x="77991" y="3230533"/>
                  <a:pt x="77943" y="3233131"/>
                </a:cubicBezTo>
                <a:cubicBezTo>
                  <a:pt x="73437" y="3232012"/>
                  <a:pt x="63858" y="3226359"/>
                  <a:pt x="61120" y="3230338"/>
                </a:cubicBezTo>
                <a:cubicBezTo>
                  <a:pt x="48916" y="3229741"/>
                  <a:pt x="37022" y="3228436"/>
                  <a:pt x="25722" y="3226468"/>
                </a:cubicBezTo>
                <a:lnTo>
                  <a:pt x="2781" y="3220820"/>
                </a:lnTo>
                <a:lnTo>
                  <a:pt x="0" y="322222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sp>
        <p:nvSpPr>
          <p:cNvPr id="24" name="Текст 42">
            <a:extLst>
              <a:ext uri="{FF2B5EF4-FFF2-40B4-BE49-F238E27FC236}">
                <a16:creationId xmlns:a16="http://schemas.microsoft.com/office/drawing/2014/main" id="{AC3FE690-2C69-41D3-ECC3-E31E2A29A1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861" y="4308270"/>
            <a:ext cx="10372588" cy="21973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  <a:defRPr lang="ru-RU" sz="180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dirty="0"/>
              <a:t>Образец текста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dirty="0"/>
              <a:t>Образец текста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ru-RU" dirty="0"/>
              <a:t>Образец текста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ru-RU" dirty="0"/>
          </a:p>
        </p:txBody>
      </p:sp>
      <p:sp>
        <p:nvSpPr>
          <p:cNvPr id="25" name="Заголовок 32">
            <a:extLst>
              <a:ext uri="{FF2B5EF4-FFF2-40B4-BE49-F238E27FC236}">
                <a16:creationId xmlns:a16="http://schemas.microsoft.com/office/drawing/2014/main" id="{280705A9-3172-A1A9-6FD4-6730B371A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861" y="3617684"/>
            <a:ext cx="918692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1239E8A-B8A2-B870-83CB-2F4BF1C7C9E2}"/>
              </a:ext>
            </a:extLst>
          </p:cNvPr>
          <p:cNvGrpSpPr/>
          <p:nvPr userDrawn="1"/>
        </p:nvGrpSpPr>
        <p:grpSpPr>
          <a:xfrm>
            <a:off x="11284274" y="0"/>
            <a:ext cx="907725" cy="6858002"/>
            <a:chOff x="11204307" y="-4512365"/>
            <a:chExt cx="907725" cy="6858002"/>
          </a:xfrm>
        </p:grpSpPr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D3298472-5B32-9A5B-361B-C9E5830A5B22}"/>
                </a:ext>
              </a:extLst>
            </p:cNvPr>
            <p:cNvCxnSpPr>
              <a:cxnSpLocks/>
            </p:cNvCxnSpPr>
            <p:nvPr/>
          </p:nvCxnSpPr>
          <p:spPr>
            <a:xfrm>
              <a:off x="11656189" y="2142213"/>
              <a:ext cx="3" cy="203424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93547DC8-8E3B-00FD-FB5C-1901FDDA9918}"/>
                </a:ext>
              </a:extLst>
            </p:cNvPr>
            <p:cNvCxnSpPr>
              <a:cxnSpLocks/>
              <a:endCxn id="39" idx="3"/>
            </p:cNvCxnSpPr>
            <p:nvPr/>
          </p:nvCxnSpPr>
          <p:spPr>
            <a:xfrm>
              <a:off x="11656189" y="-4512365"/>
              <a:ext cx="1982" cy="4763011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CC6A73F-E69E-A7B8-A429-1949F230D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0939" t="47110" r="37670" b="45016"/>
            <a:stretch/>
          </p:blipFill>
          <p:spPr>
            <a:xfrm rot="16200000">
              <a:off x="10786877" y="668076"/>
              <a:ext cx="1742586" cy="907725"/>
            </a:xfrm>
            <a:prstGeom prst="rect">
              <a:avLst/>
            </a:prstGeom>
            <a:effectLst>
              <a:outerShdw blurRad="50800" dist="38100" dir="16200000" rotWithShape="0">
                <a:srgbClr val="CCA76C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658390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. Текст и 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0479624-62EE-83E8-0A34-C3A2C234C0A6}"/>
              </a:ext>
            </a:extLst>
          </p:cNvPr>
          <p:cNvGrpSpPr/>
          <p:nvPr userDrawn="1"/>
        </p:nvGrpSpPr>
        <p:grpSpPr>
          <a:xfrm>
            <a:off x="3049" y="5950275"/>
            <a:ext cx="12188951" cy="907725"/>
            <a:chOff x="3049" y="5950275"/>
            <a:chExt cx="12188951" cy="907725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A5C11A0D-D685-AD09-BB0B-B951B663495F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3049" y="6400174"/>
              <a:ext cx="9400094" cy="3964"/>
            </a:xfrm>
            <a:prstGeom prst="line">
              <a:avLst/>
            </a:prstGeom>
            <a:ln w="19050">
              <a:solidFill>
                <a:srgbClr val="CCA76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CCC835B-F5A4-7E66-C918-0B655D97C34B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 flipH="1" flipV="1">
              <a:off x="11145729" y="6404138"/>
              <a:ext cx="1046271" cy="11790"/>
            </a:xfrm>
            <a:prstGeom prst="line">
              <a:avLst/>
            </a:prstGeom>
            <a:ln w="19050">
              <a:solidFill>
                <a:srgbClr val="CCA76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D067284-6F90-C4FE-230D-8E9F24C4B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0939" t="47110" r="37670" b="45016"/>
            <a:stretch/>
          </p:blipFill>
          <p:spPr>
            <a:xfrm>
              <a:off x="9403143" y="5950275"/>
              <a:ext cx="1742586" cy="907725"/>
            </a:xfrm>
            <a:prstGeom prst="rect">
              <a:avLst/>
            </a:prstGeom>
            <a:effectLst>
              <a:outerShdw blurRad="50800" dist="38100" dir="16200000" rotWithShape="0">
                <a:srgbClr val="CCA76C">
                  <a:alpha val="40000"/>
                </a:srgbClr>
              </a:outerShdw>
            </a:effectLst>
          </p:spPr>
        </p:pic>
      </p:grpSp>
      <p:sp>
        <p:nvSpPr>
          <p:cNvPr id="17" name="Заголовок 32">
            <a:extLst>
              <a:ext uri="{FF2B5EF4-FFF2-40B4-BE49-F238E27FC236}">
                <a16:creationId xmlns:a16="http://schemas.microsoft.com/office/drawing/2014/main" id="{B6C02282-8CAE-FBA9-69DB-81117DC59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24" name="Рисунок 124">
            <a:extLst>
              <a:ext uri="{FF2B5EF4-FFF2-40B4-BE49-F238E27FC236}">
                <a16:creationId xmlns:a16="http://schemas.microsoft.com/office/drawing/2014/main" id="{85C6E2EE-F435-C32E-5425-EE6CFC9379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0416" y="365006"/>
            <a:ext cx="2493700" cy="2768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sp>
        <p:nvSpPr>
          <p:cNvPr id="7" name="Текст 42">
            <a:extLst>
              <a:ext uri="{FF2B5EF4-FFF2-40B4-BE49-F238E27FC236}">
                <a16:creationId xmlns:a16="http://schemas.microsoft.com/office/drawing/2014/main" id="{280ED0B9-7B88-F494-A4B2-C81EC0DFEE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4739" y="1749263"/>
            <a:ext cx="5760000" cy="2097927"/>
          </a:xfrm>
          <a:prstGeom prst="roundRect">
            <a:avLst>
              <a:gd name="adj" fmla="val 20892"/>
            </a:avLst>
          </a:prstGeom>
          <a:solidFill>
            <a:schemeClr val="bg1"/>
          </a:solidFill>
          <a:ln>
            <a:noFill/>
          </a:ln>
        </p:spPr>
        <p:txBody>
          <a:bodyPr wrap="square" lIns="288000" tIns="251999" rIns="288000" bIns="251999">
            <a:spAutoFit/>
          </a:bodyPr>
          <a:lstStyle>
            <a:lvl1pPr marL="0"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lang="ru-RU" sz="180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ru-RU" dirty="0"/>
              <a:t>Образец текста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ru-RU" dirty="0"/>
              <a:t>Образец текста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ru-RU" dirty="0"/>
              <a:t>Образец текста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lang="ru-RU" dirty="0"/>
          </a:p>
        </p:txBody>
      </p:sp>
      <p:sp>
        <p:nvSpPr>
          <p:cNvPr id="10" name="Рисунок 124">
            <a:extLst>
              <a:ext uri="{FF2B5EF4-FFF2-40B4-BE49-F238E27FC236}">
                <a16:creationId xmlns:a16="http://schemas.microsoft.com/office/drawing/2014/main" id="{024055BC-9D94-28EA-B2FB-90F60857BA9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15235" y="365006"/>
            <a:ext cx="2493700" cy="2768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sp>
        <p:nvSpPr>
          <p:cNvPr id="18" name="Рисунок 124">
            <a:extLst>
              <a:ext uri="{FF2B5EF4-FFF2-40B4-BE49-F238E27FC236}">
                <a16:creationId xmlns:a16="http://schemas.microsoft.com/office/drawing/2014/main" id="{316D06B8-1EA2-4B6C-17E4-9E8BED5A6B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10416" y="3330862"/>
            <a:ext cx="2493700" cy="2768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  <p:sp>
        <p:nvSpPr>
          <p:cNvPr id="19" name="Рисунок 124">
            <a:extLst>
              <a:ext uri="{FF2B5EF4-FFF2-40B4-BE49-F238E27FC236}">
                <a16:creationId xmlns:a16="http://schemas.microsoft.com/office/drawing/2014/main" id="{7D508916-7468-1554-DF2D-983DAB18A7E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15235" y="3330862"/>
            <a:ext cx="2493700" cy="2768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29296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506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. Текст и 2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21;p28">
            <a:extLst>
              <a:ext uri="{FF2B5EF4-FFF2-40B4-BE49-F238E27FC236}">
                <a16:creationId xmlns:a16="http://schemas.microsoft.com/office/drawing/2014/main" id="{CFEAA867-1C2F-19AC-BF52-C743071520E3}"/>
              </a:ext>
            </a:extLst>
          </p:cNvPr>
          <p:cNvGrpSpPr/>
          <p:nvPr userDrawn="1"/>
        </p:nvGrpSpPr>
        <p:grpSpPr>
          <a:xfrm>
            <a:off x="0" y="4267234"/>
            <a:ext cx="4377600" cy="2590767"/>
            <a:chOff x="0" y="3200425"/>
            <a:chExt cx="3283200" cy="1943075"/>
          </a:xfrm>
        </p:grpSpPr>
        <p:sp>
          <p:nvSpPr>
            <p:cNvPr id="3" name="Google Shape;1124;p28">
              <a:extLst>
                <a:ext uri="{FF2B5EF4-FFF2-40B4-BE49-F238E27FC236}">
                  <a16:creationId xmlns:a16="http://schemas.microsoft.com/office/drawing/2014/main" id="{088E5046-7834-4493-C57A-F5B74C991D36}"/>
                </a:ext>
              </a:extLst>
            </p:cNvPr>
            <p:cNvSpPr/>
            <p:nvPr/>
          </p:nvSpPr>
          <p:spPr>
            <a:xfrm flipH="1">
              <a:off x="1285925" y="3926775"/>
              <a:ext cx="185150" cy="466200"/>
            </a:xfrm>
            <a:custGeom>
              <a:avLst/>
              <a:gdLst/>
              <a:ahLst/>
              <a:cxnLst/>
              <a:rect l="l" t="t" r="r" b="b"/>
              <a:pathLst>
                <a:path w="7406" h="18648" extrusionOk="0">
                  <a:moveTo>
                    <a:pt x="3703" y="1"/>
                  </a:moveTo>
                  <a:cubicBezTo>
                    <a:pt x="3637" y="1"/>
                    <a:pt x="3570" y="1"/>
                    <a:pt x="3503" y="34"/>
                  </a:cubicBezTo>
                  <a:cubicBezTo>
                    <a:pt x="3370" y="67"/>
                    <a:pt x="3270" y="167"/>
                    <a:pt x="3170" y="301"/>
                  </a:cubicBezTo>
                  <a:cubicBezTo>
                    <a:pt x="2969" y="668"/>
                    <a:pt x="2736" y="1202"/>
                    <a:pt x="2603" y="1435"/>
                  </a:cubicBezTo>
                  <a:cubicBezTo>
                    <a:pt x="2336" y="1935"/>
                    <a:pt x="2102" y="2469"/>
                    <a:pt x="1802" y="2969"/>
                  </a:cubicBezTo>
                  <a:cubicBezTo>
                    <a:pt x="1602" y="3303"/>
                    <a:pt x="1435" y="3637"/>
                    <a:pt x="1335" y="4004"/>
                  </a:cubicBezTo>
                  <a:cubicBezTo>
                    <a:pt x="1235" y="4270"/>
                    <a:pt x="1168" y="4571"/>
                    <a:pt x="1268" y="4837"/>
                  </a:cubicBezTo>
                  <a:cubicBezTo>
                    <a:pt x="1368" y="5038"/>
                    <a:pt x="1535" y="5238"/>
                    <a:pt x="1769" y="5238"/>
                  </a:cubicBezTo>
                  <a:cubicBezTo>
                    <a:pt x="1822" y="5238"/>
                    <a:pt x="1875" y="5232"/>
                    <a:pt x="1927" y="5232"/>
                  </a:cubicBezTo>
                  <a:cubicBezTo>
                    <a:pt x="2003" y="5232"/>
                    <a:pt x="2076" y="5244"/>
                    <a:pt x="2136" y="5304"/>
                  </a:cubicBezTo>
                  <a:cubicBezTo>
                    <a:pt x="2202" y="5405"/>
                    <a:pt x="2202" y="5505"/>
                    <a:pt x="2136" y="5605"/>
                  </a:cubicBezTo>
                  <a:cubicBezTo>
                    <a:pt x="1735" y="6405"/>
                    <a:pt x="1335" y="7172"/>
                    <a:pt x="901" y="7973"/>
                  </a:cubicBezTo>
                  <a:cubicBezTo>
                    <a:pt x="768" y="8207"/>
                    <a:pt x="634" y="8473"/>
                    <a:pt x="634" y="8774"/>
                  </a:cubicBezTo>
                  <a:cubicBezTo>
                    <a:pt x="634" y="9074"/>
                    <a:pt x="835" y="9374"/>
                    <a:pt x="1101" y="9407"/>
                  </a:cubicBezTo>
                  <a:cubicBezTo>
                    <a:pt x="1157" y="9407"/>
                    <a:pt x="1213" y="9404"/>
                    <a:pt x="1266" y="9404"/>
                  </a:cubicBezTo>
                  <a:cubicBezTo>
                    <a:pt x="1372" y="9404"/>
                    <a:pt x="1468" y="9419"/>
                    <a:pt x="1535" y="9507"/>
                  </a:cubicBezTo>
                  <a:cubicBezTo>
                    <a:pt x="1602" y="9574"/>
                    <a:pt x="1568" y="9674"/>
                    <a:pt x="1568" y="9741"/>
                  </a:cubicBezTo>
                  <a:cubicBezTo>
                    <a:pt x="1468" y="10141"/>
                    <a:pt x="1202" y="10408"/>
                    <a:pt x="968" y="10742"/>
                  </a:cubicBezTo>
                  <a:cubicBezTo>
                    <a:pt x="701" y="11109"/>
                    <a:pt x="468" y="11509"/>
                    <a:pt x="301" y="11909"/>
                  </a:cubicBezTo>
                  <a:cubicBezTo>
                    <a:pt x="234" y="12043"/>
                    <a:pt x="167" y="12176"/>
                    <a:pt x="134" y="12343"/>
                  </a:cubicBezTo>
                  <a:cubicBezTo>
                    <a:pt x="34" y="12543"/>
                    <a:pt x="1" y="12776"/>
                    <a:pt x="1" y="13010"/>
                  </a:cubicBezTo>
                  <a:cubicBezTo>
                    <a:pt x="34" y="13377"/>
                    <a:pt x="234" y="13777"/>
                    <a:pt x="601" y="13944"/>
                  </a:cubicBezTo>
                  <a:cubicBezTo>
                    <a:pt x="731" y="14000"/>
                    <a:pt x="885" y="14022"/>
                    <a:pt x="1048" y="14022"/>
                  </a:cubicBezTo>
                  <a:cubicBezTo>
                    <a:pt x="1472" y="14022"/>
                    <a:pt x="1965" y="13873"/>
                    <a:pt x="2302" y="13777"/>
                  </a:cubicBezTo>
                  <a:cubicBezTo>
                    <a:pt x="2369" y="13777"/>
                    <a:pt x="2402" y="13777"/>
                    <a:pt x="2436" y="13744"/>
                  </a:cubicBezTo>
                  <a:cubicBezTo>
                    <a:pt x="2736" y="13677"/>
                    <a:pt x="3036" y="13644"/>
                    <a:pt x="3336" y="13644"/>
                  </a:cubicBezTo>
                  <a:cubicBezTo>
                    <a:pt x="3336" y="13811"/>
                    <a:pt x="3370" y="13977"/>
                    <a:pt x="3370" y="14211"/>
                  </a:cubicBezTo>
                  <a:lnTo>
                    <a:pt x="3370" y="18647"/>
                  </a:lnTo>
                  <a:lnTo>
                    <a:pt x="4037" y="18647"/>
                  </a:lnTo>
                  <a:lnTo>
                    <a:pt x="4037" y="14211"/>
                  </a:lnTo>
                  <a:cubicBezTo>
                    <a:pt x="4037" y="13977"/>
                    <a:pt x="4037" y="13811"/>
                    <a:pt x="4070" y="13644"/>
                  </a:cubicBezTo>
                  <a:lnTo>
                    <a:pt x="4337" y="13644"/>
                  </a:lnTo>
                  <a:cubicBezTo>
                    <a:pt x="4537" y="13677"/>
                    <a:pt x="4737" y="13710"/>
                    <a:pt x="4938" y="13744"/>
                  </a:cubicBezTo>
                  <a:cubicBezTo>
                    <a:pt x="5004" y="13777"/>
                    <a:pt x="5038" y="13777"/>
                    <a:pt x="5071" y="13777"/>
                  </a:cubicBezTo>
                  <a:cubicBezTo>
                    <a:pt x="5432" y="13873"/>
                    <a:pt x="5915" y="14022"/>
                    <a:pt x="6343" y="14022"/>
                  </a:cubicBezTo>
                  <a:cubicBezTo>
                    <a:pt x="6509" y="14022"/>
                    <a:pt x="6666" y="14000"/>
                    <a:pt x="6806" y="13944"/>
                  </a:cubicBezTo>
                  <a:cubicBezTo>
                    <a:pt x="7172" y="13777"/>
                    <a:pt x="7373" y="13377"/>
                    <a:pt x="7373" y="13010"/>
                  </a:cubicBezTo>
                  <a:cubicBezTo>
                    <a:pt x="7406" y="12776"/>
                    <a:pt x="7339" y="12543"/>
                    <a:pt x="7273" y="12343"/>
                  </a:cubicBezTo>
                  <a:cubicBezTo>
                    <a:pt x="7206" y="12176"/>
                    <a:pt x="7172" y="12043"/>
                    <a:pt x="7106" y="11909"/>
                  </a:cubicBezTo>
                  <a:cubicBezTo>
                    <a:pt x="6906" y="11509"/>
                    <a:pt x="6672" y="11109"/>
                    <a:pt x="6439" y="10742"/>
                  </a:cubicBezTo>
                  <a:cubicBezTo>
                    <a:pt x="6205" y="10408"/>
                    <a:pt x="5938" y="10141"/>
                    <a:pt x="5838" y="9741"/>
                  </a:cubicBezTo>
                  <a:cubicBezTo>
                    <a:pt x="5805" y="9674"/>
                    <a:pt x="5805" y="9574"/>
                    <a:pt x="5838" y="9507"/>
                  </a:cubicBezTo>
                  <a:cubicBezTo>
                    <a:pt x="5905" y="9419"/>
                    <a:pt x="6016" y="9404"/>
                    <a:pt x="6122" y="9404"/>
                  </a:cubicBezTo>
                  <a:cubicBezTo>
                    <a:pt x="6175" y="9404"/>
                    <a:pt x="6227" y="9407"/>
                    <a:pt x="6272" y="9407"/>
                  </a:cubicBezTo>
                  <a:cubicBezTo>
                    <a:pt x="6539" y="9374"/>
                    <a:pt x="6739" y="9074"/>
                    <a:pt x="6739" y="8774"/>
                  </a:cubicBezTo>
                  <a:cubicBezTo>
                    <a:pt x="6739" y="8473"/>
                    <a:pt x="6605" y="8207"/>
                    <a:pt x="6472" y="7973"/>
                  </a:cubicBezTo>
                  <a:cubicBezTo>
                    <a:pt x="6072" y="7172"/>
                    <a:pt x="5671" y="6405"/>
                    <a:pt x="5238" y="5605"/>
                  </a:cubicBezTo>
                  <a:cubicBezTo>
                    <a:pt x="5204" y="5505"/>
                    <a:pt x="5204" y="5405"/>
                    <a:pt x="5271" y="5304"/>
                  </a:cubicBezTo>
                  <a:cubicBezTo>
                    <a:pt x="5311" y="5244"/>
                    <a:pt x="5387" y="5232"/>
                    <a:pt x="5463" y="5232"/>
                  </a:cubicBezTo>
                  <a:cubicBezTo>
                    <a:pt x="5514" y="5232"/>
                    <a:pt x="5565" y="5238"/>
                    <a:pt x="5605" y="5238"/>
                  </a:cubicBezTo>
                  <a:cubicBezTo>
                    <a:pt x="5838" y="5238"/>
                    <a:pt x="6038" y="5038"/>
                    <a:pt x="6105" y="4837"/>
                  </a:cubicBezTo>
                  <a:cubicBezTo>
                    <a:pt x="6205" y="4571"/>
                    <a:pt x="6138" y="4270"/>
                    <a:pt x="6072" y="4004"/>
                  </a:cubicBezTo>
                  <a:cubicBezTo>
                    <a:pt x="5972" y="3637"/>
                    <a:pt x="5771" y="3303"/>
                    <a:pt x="5571" y="2969"/>
                  </a:cubicBezTo>
                  <a:cubicBezTo>
                    <a:pt x="5271" y="2469"/>
                    <a:pt x="5038" y="1935"/>
                    <a:pt x="4771" y="1435"/>
                  </a:cubicBezTo>
                  <a:cubicBezTo>
                    <a:pt x="4637" y="1202"/>
                    <a:pt x="4404" y="668"/>
                    <a:pt x="4204" y="301"/>
                  </a:cubicBezTo>
                  <a:cubicBezTo>
                    <a:pt x="4104" y="101"/>
                    <a:pt x="3903" y="1"/>
                    <a:pt x="37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" name="Google Shape;1125;p28">
              <a:extLst>
                <a:ext uri="{FF2B5EF4-FFF2-40B4-BE49-F238E27FC236}">
                  <a16:creationId xmlns:a16="http://schemas.microsoft.com/office/drawing/2014/main" id="{DC82A26A-82BF-B07C-563B-4B6A3C806282}"/>
                </a:ext>
              </a:extLst>
            </p:cNvPr>
            <p:cNvSpPr/>
            <p:nvPr/>
          </p:nvSpPr>
          <p:spPr>
            <a:xfrm flipH="1">
              <a:off x="1285925" y="3926775"/>
              <a:ext cx="97575" cy="350550"/>
            </a:xfrm>
            <a:custGeom>
              <a:avLst/>
              <a:gdLst/>
              <a:ahLst/>
              <a:cxnLst/>
              <a:rect l="l" t="t" r="r" b="b"/>
              <a:pathLst>
                <a:path w="3903" h="14022" extrusionOk="0">
                  <a:moveTo>
                    <a:pt x="200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34" y="167"/>
                    <a:pt x="34" y="268"/>
                    <a:pt x="67" y="401"/>
                  </a:cubicBezTo>
                  <a:cubicBezTo>
                    <a:pt x="300" y="1602"/>
                    <a:pt x="501" y="2836"/>
                    <a:pt x="734" y="4037"/>
                  </a:cubicBezTo>
                  <a:cubicBezTo>
                    <a:pt x="767" y="4237"/>
                    <a:pt x="801" y="4471"/>
                    <a:pt x="634" y="4604"/>
                  </a:cubicBezTo>
                  <a:cubicBezTo>
                    <a:pt x="567" y="4671"/>
                    <a:pt x="467" y="4704"/>
                    <a:pt x="367" y="4737"/>
                  </a:cubicBezTo>
                  <a:cubicBezTo>
                    <a:pt x="67" y="4938"/>
                    <a:pt x="100" y="5338"/>
                    <a:pt x="167" y="5671"/>
                  </a:cubicBezTo>
                  <a:cubicBezTo>
                    <a:pt x="367" y="6605"/>
                    <a:pt x="567" y="7506"/>
                    <a:pt x="767" y="8407"/>
                  </a:cubicBezTo>
                  <a:cubicBezTo>
                    <a:pt x="801" y="8640"/>
                    <a:pt x="834" y="8940"/>
                    <a:pt x="667" y="9074"/>
                  </a:cubicBezTo>
                  <a:cubicBezTo>
                    <a:pt x="534" y="9174"/>
                    <a:pt x="400" y="9174"/>
                    <a:pt x="267" y="9241"/>
                  </a:cubicBezTo>
                  <a:cubicBezTo>
                    <a:pt x="0" y="9407"/>
                    <a:pt x="34" y="9808"/>
                    <a:pt x="100" y="10108"/>
                  </a:cubicBezTo>
                  <a:cubicBezTo>
                    <a:pt x="300" y="11142"/>
                    <a:pt x="534" y="12209"/>
                    <a:pt x="734" y="13277"/>
                  </a:cubicBezTo>
                  <a:cubicBezTo>
                    <a:pt x="767" y="13410"/>
                    <a:pt x="801" y="13544"/>
                    <a:pt x="834" y="13644"/>
                  </a:cubicBezTo>
                  <a:cubicBezTo>
                    <a:pt x="1034" y="13677"/>
                    <a:pt x="1234" y="13710"/>
                    <a:pt x="1435" y="13744"/>
                  </a:cubicBezTo>
                  <a:cubicBezTo>
                    <a:pt x="1501" y="13777"/>
                    <a:pt x="1535" y="13777"/>
                    <a:pt x="1568" y="13777"/>
                  </a:cubicBezTo>
                  <a:cubicBezTo>
                    <a:pt x="1929" y="13873"/>
                    <a:pt x="2412" y="14022"/>
                    <a:pt x="2840" y="14022"/>
                  </a:cubicBezTo>
                  <a:cubicBezTo>
                    <a:pt x="3006" y="14022"/>
                    <a:pt x="3163" y="14000"/>
                    <a:pt x="3303" y="13944"/>
                  </a:cubicBezTo>
                  <a:cubicBezTo>
                    <a:pt x="3669" y="13777"/>
                    <a:pt x="3870" y="13377"/>
                    <a:pt x="3870" y="13010"/>
                  </a:cubicBezTo>
                  <a:cubicBezTo>
                    <a:pt x="3903" y="12776"/>
                    <a:pt x="3836" y="12543"/>
                    <a:pt x="3770" y="12343"/>
                  </a:cubicBezTo>
                  <a:cubicBezTo>
                    <a:pt x="3703" y="12176"/>
                    <a:pt x="3669" y="12043"/>
                    <a:pt x="3603" y="11909"/>
                  </a:cubicBezTo>
                  <a:cubicBezTo>
                    <a:pt x="3403" y="11509"/>
                    <a:pt x="3169" y="11109"/>
                    <a:pt x="2936" y="10742"/>
                  </a:cubicBezTo>
                  <a:cubicBezTo>
                    <a:pt x="2702" y="10408"/>
                    <a:pt x="2435" y="10141"/>
                    <a:pt x="2335" y="9741"/>
                  </a:cubicBezTo>
                  <a:cubicBezTo>
                    <a:pt x="2302" y="9674"/>
                    <a:pt x="2302" y="9574"/>
                    <a:pt x="2335" y="9507"/>
                  </a:cubicBezTo>
                  <a:cubicBezTo>
                    <a:pt x="2402" y="9419"/>
                    <a:pt x="2513" y="9404"/>
                    <a:pt x="2619" y="9404"/>
                  </a:cubicBezTo>
                  <a:cubicBezTo>
                    <a:pt x="2672" y="9404"/>
                    <a:pt x="2724" y="9407"/>
                    <a:pt x="2769" y="9407"/>
                  </a:cubicBezTo>
                  <a:cubicBezTo>
                    <a:pt x="3036" y="9374"/>
                    <a:pt x="3236" y="9074"/>
                    <a:pt x="3236" y="8774"/>
                  </a:cubicBezTo>
                  <a:cubicBezTo>
                    <a:pt x="3236" y="8473"/>
                    <a:pt x="3102" y="8207"/>
                    <a:pt x="2969" y="7973"/>
                  </a:cubicBezTo>
                  <a:cubicBezTo>
                    <a:pt x="2569" y="7172"/>
                    <a:pt x="2168" y="6405"/>
                    <a:pt x="1735" y="5605"/>
                  </a:cubicBezTo>
                  <a:cubicBezTo>
                    <a:pt x="1701" y="5505"/>
                    <a:pt x="1701" y="5405"/>
                    <a:pt x="1768" y="5304"/>
                  </a:cubicBezTo>
                  <a:cubicBezTo>
                    <a:pt x="1808" y="5244"/>
                    <a:pt x="1884" y="5232"/>
                    <a:pt x="1960" y="5232"/>
                  </a:cubicBezTo>
                  <a:cubicBezTo>
                    <a:pt x="2011" y="5232"/>
                    <a:pt x="2062" y="5238"/>
                    <a:pt x="2102" y="5238"/>
                  </a:cubicBezTo>
                  <a:cubicBezTo>
                    <a:pt x="2335" y="5238"/>
                    <a:pt x="2535" y="5038"/>
                    <a:pt x="2602" y="4837"/>
                  </a:cubicBezTo>
                  <a:cubicBezTo>
                    <a:pt x="2702" y="4571"/>
                    <a:pt x="2635" y="4270"/>
                    <a:pt x="2569" y="4004"/>
                  </a:cubicBezTo>
                  <a:cubicBezTo>
                    <a:pt x="2469" y="3637"/>
                    <a:pt x="2268" y="3303"/>
                    <a:pt x="2068" y="2969"/>
                  </a:cubicBezTo>
                  <a:cubicBezTo>
                    <a:pt x="1768" y="2469"/>
                    <a:pt x="1535" y="1935"/>
                    <a:pt x="1268" y="1435"/>
                  </a:cubicBezTo>
                  <a:cubicBezTo>
                    <a:pt x="1134" y="1202"/>
                    <a:pt x="901" y="668"/>
                    <a:pt x="701" y="301"/>
                  </a:cubicBezTo>
                  <a:cubicBezTo>
                    <a:pt x="601" y="101"/>
                    <a:pt x="400" y="1"/>
                    <a:pt x="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1126;p28">
              <a:extLst>
                <a:ext uri="{FF2B5EF4-FFF2-40B4-BE49-F238E27FC236}">
                  <a16:creationId xmlns:a16="http://schemas.microsoft.com/office/drawing/2014/main" id="{9C8EB680-F9F1-07D8-E789-30F1BBE11530}"/>
                </a:ext>
              </a:extLst>
            </p:cNvPr>
            <p:cNvSpPr/>
            <p:nvPr/>
          </p:nvSpPr>
          <p:spPr>
            <a:xfrm flipH="1">
              <a:off x="1614475" y="4133600"/>
              <a:ext cx="209350" cy="527900"/>
            </a:xfrm>
            <a:custGeom>
              <a:avLst/>
              <a:gdLst/>
              <a:ahLst/>
              <a:cxnLst/>
              <a:rect l="l" t="t" r="r" b="b"/>
              <a:pathLst>
                <a:path w="8374" h="21116" extrusionOk="0">
                  <a:moveTo>
                    <a:pt x="4204" y="0"/>
                  </a:moveTo>
                  <a:cubicBezTo>
                    <a:pt x="4137" y="0"/>
                    <a:pt x="4070" y="0"/>
                    <a:pt x="4003" y="34"/>
                  </a:cubicBezTo>
                  <a:cubicBezTo>
                    <a:pt x="3837" y="67"/>
                    <a:pt x="3703" y="167"/>
                    <a:pt x="3603" y="334"/>
                  </a:cubicBezTo>
                  <a:cubicBezTo>
                    <a:pt x="3370" y="734"/>
                    <a:pt x="3103" y="1335"/>
                    <a:pt x="2969" y="1601"/>
                  </a:cubicBezTo>
                  <a:cubicBezTo>
                    <a:pt x="2669" y="2202"/>
                    <a:pt x="2402" y="2802"/>
                    <a:pt x="2035" y="3369"/>
                  </a:cubicBezTo>
                  <a:cubicBezTo>
                    <a:pt x="1835" y="3703"/>
                    <a:pt x="1635" y="4103"/>
                    <a:pt x="1502" y="4503"/>
                  </a:cubicBezTo>
                  <a:cubicBezTo>
                    <a:pt x="1402" y="4804"/>
                    <a:pt x="1335" y="5171"/>
                    <a:pt x="1468" y="5471"/>
                  </a:cubicBezTo>
                  <a:cubicBezTo>
                    <a:pt x="1535" y="5704"/>
                    <a:pt x="1769" y="5904"/>
                    <a:pt x="2002" y="5904"/>
                  </a:cubicBezTo>
                  <a:cubicBezTo>
                    <a:pt x="2058" y="5904"/>
                    <a:pt x="2110" y="5901"/>
                    <a:pt x="2159" y="5901"/>
                  </a:cubicBezTo>
                  <a:cubicBezTo>
                    <a:pt x="2258" y="5901"/>
                    <a:pt x="2347" y="5916"/>
                    <a:pt x="2436" y="6005"/>
                  </a:cubicBezTo>
                  <a:cubicBezTo>
                    <a:pt x="2502" y="6105"/>
                    <a:pt x="2502" y="6238"/>
                    <a:pt x="2436" y="6338"/>
                  </a:cubicBezTo>
                  <a:cubicBezTo>
                    <a:pt x="1969" y="7239"/>
                    <a:pt x="1502" y="8139"/>
                    <a:pt x="1035" y="9007"/>
                  </a:cubicBezTo>
                  <a:cubicBezTo>
                    <a:pt x="901" y="9307"/>
                    <a:pt x="734" y="9607"/>
                    <a:pt x="734" y="9941"/>
                  </a:cubicBezTo>
                  <a:cubicBezTo>
                    <a:pt x="734" y="10241"/>
                    <a:pt x="968" y="10608"/>
                    <a:pt x="1268" y="10641"/>
                  </a:cubicBezTo>
                  <a:cubicBezTo>
                    <a:pt x="1324" y="10641"/>
                    <a:pt x="1387" y="10637"/>
                    <a:pt x="1449" y="10637"/>
                  </a:cubicBezTo>
                  <a:cubicBezTo>
                    <a:pt x="1572" y="10637"/>
                    <a:pt x="1691" y="10652"/>
                    <a:pt x="1735" y="10741"/>
                  </a:cubicBezTo>
                  <a:cubicBezTo>
                    <a:pt x="1802" y="10808"/>
                    <a:pt x="1802" y="10941"/>
                    <a:pt x="1769" y="11041"/>
                  </a:cubicBezTo>
                  <a:cubicBezTo>
                    <a:pt x="1668" y="11475"/>
                    <a:pt x="1368" y="11775"/>
                    <a:pt x="1101" y="12176"/>
                  </a:cubicBezTo>
                  <a:cubicBezTo>
                    <a:pt x="801" y="12576"/>
                    <a:pt x="568" y="13010"/>
                    <a:pt x="334" y="13443"/>
                  </a:cubicBezTo>
                  <a:cubicBezTo>
                    <a:pt x="267" y="13610"/>
                    <a:pt x="201" y="13777"/>
                    <a:pt x="134" y="13944"/>
                  </a:cubicBezTo>
                  <a:cubicBezTo>
                    <a:pt x="67" y="14210"/>
                    <a:pt x="1" y="14444"/>
                    <a:pt x="1" y="14711"/>
                  </a:cubicBezTo>
                  <a:cubicBezTo>
                    <a:pt x="34" y="15144"/>
                    <a:pt x="267" y="15611"/>
                    <a:pt x="668" y="15778"/>
                  </a:cubicBezTo>
                  <a:cubicBezTo>
                    <a:pt x="829" y="15845"/>
                    <a:pt x="1012" y="15871"/>
                    <a:pt x="1205" y="15871"/>
                  </a:cubicBezTo>
                  <a:cubicBezTo>
                    <a:pt x="1688" y="15871"/>
                    <a:pt x="2230" y="15707"/>
                    <a:pt x="2636" y="15611"/>
                  </a:cubicBezTo>
                  <a:cubicBezTo>
                    <a:pt x="2669" y="15578"/>
                    <a:pt x="2736" y="15578"/>
                    <a:pt x="2769" y="15578"/>
                  </a:cubicBezTo>
                  <a:cubicBezTo>
                    <a:pt x="3103" y="15478"/>
                    <a:pt x="3436" y="15445"/>
                    <a:pt x="3770" y="15445"/>
                  </a:cubicBezTo>
                  <a:cubicBezTo>
                    <a:pt x="3803" y="15611"/>
                    <a:pt x="3803" y="15812"/>
                    <a:pt x="3803" y="16078"/>
                  </a:cubicBezTo>
                  <a:lnTo>
                    <a:pt x="3803" y="21115"/>
                  </a:lnTo>
                  <a:lnTo>
                    <a:pt x="4571" y="21115"/>
                  </a:lnTo>
                  <a:lnTo>
                    <a:pt x="4571" y="16078"/>
                  </a:lnTo>
                  <a:cubicBezTo>
                    <a:pt x="4571" y="15812"/>
                    <a:pt x="4604" y="15611"/>
                    <a:pt x="4604" y="15445"/>
                  </a:cubicBezTo>
                  <a:lnTo>
                    <a:pt x="4904" y="15445"/>
                  </a:lnTo>
                  <a:cubicBezTo>
                    <a:pt x="5138" y="15445"/>
                    <a:pt x="5371" y="15511"/>
                    <a:pt x="5605" y="15578"/>
                  </a:cubicBezTo>
                  <a:cubicBezTo>
                    <a:pt x="5671" y="15578"/>
                    <a:pt x="5705" y="15578"/>
                    <a:pt x="5738" y="15611"/>
                  </a:cubicBezTo>
                  <a:cubicBezTo>
                    <a:pt x="6144" y="15707"/>
                    <a:pt x="6703" y="15871"/>
                    <a:pt x="7184" y="15871"/>
                  </a:cubicBezTo>
                  <a:cubicBezTo>
                    <a:pt x="7375" y="15871"/>
                    <a:pt x="7554" y="15845"/>
                    <a:pt x="7706" y="15778"/>
                  </a:cubicBezTo>
                  <a:cubicBezTo>
                    <a:pt x="8106" y="15611"/>
                    <a:pt x="8340" y="15144"/>
                    <a:pt x="8373" y="14711"/>
                  </a:cubicBezTo>
                  <a:cubicBezTo>
                    <a:pt x="8373" y="14444"/>
                    <a:pt x="8340" y="14210"/>
                    <a:pt x="8240" y="13944"/>
                  </a:cubicBezTo>
                  <a:cubicBezTo>
                    <a:pt x="8173" y="13777"/>
                    <a:pt x="8106" y="13610"/>
                    <a:pt x="8040" y="13443"/>
                  </a:cubicBezTo>
                  <a:cubicBezTo>
                    <a:pt x="7840" y="13010"/>
                    <a:pt x="7573" y="12576"/>
                    <a:pt x="7306" y="12176"/>
                  </a:cubicBezTo>
                  <a:cubicBezTo>
                    <a:pt x="7039" y="11775"/>
                    <a:pt x="6739" y="11475"/>
                    <a:pt x="6605" y="11041"/>
                  </a:cubicBezTo>
                  <a:cubicBezTo>
                    <a:pt x="6572" y="10941"/>
                    <a:pt x="6572" y="10808"/>
                    <a:pt x="6639" y="10741"/>
                  </a:cubicBezTo>
                  <a:cubicBezTo>
                    <a:pt x="6705" y="10652"/>
                    <a:pt x="6817" y="10637"/>
                    <a:pt x="6933" y="10637"/>
                  </a:cubicBezTo>
                  <a:cubicBezTo>
                    <a:pt x="6991" y="10637"/>
                    <a:pt x="7050" y="10641"/>
                    <a:pt x="7106" y="10641"/>
                  </a:cubicBezTo>
                  <a:cubicBezTo>
                    <a:pt x="7439" y="10608"/>
                    <a:pt x="7639" y="10241"/>
                    <a:pt x="7639" y="9941"/>
                  </a:cubicBezTo>
                  <a:cubicBezTo>
                    <a:pt x="7639" y="9607"/>
                    <a:pt x="7506" y="9307"/>
                    <a:pt x="7339" y="9007"/>
                  </a:cubicBezTo>
                  <a:cubicBezTo>
                    <a:pt x="6872" y="8139"/>
                    <a:pt x="6405" y="7239"/>
                    <a:pt x="5938" y="6338"/>
                  </a:cubicBezTo>
                  <a:cubicBezTo>
                    <a:pt x="5905" y="6238"/>
                    <a:pt x="5905" y="6105"/>
                    <a:pt x="5972" y="6005"/>
                  </a:cubicBezTo>
                  <a:cubicBezTo>
                    <a:pt x="6038" y="5916"/>
                    <a:pt x="6135" y="5901"/>
                    <a:pt x="6231" y="5901"/>
                  </a:cubicBezTo>
                  <a:cubicBezTo>
                    <a:pt x="6279" y="5901"/>
                    <a:pt x="6327" y="5904"/>
                    <a:pt x="6372" y="5904"/>
                  </a:cubicBezTo>
                  <a:cubicBezTo>
                    <a:pt x="6639" y="5904"/>
                    <a:pt x="6839" y="5704"/>
                    <a:pt x="6939" y="5471"/>
                  </a:cubicBezTo>
                  <a:cubicBezTo>
                    <a:pt x="7039" y="5171"/>
                    <a:pt x="6972" y="4804"/>
                    <a:pt x="6872" y="4503"/>
                  </a:cubicBezTo>
                  <a:cubicBezTo>
                    <a:pt x="6739" y="4103"/>
                    <a:pt x="6572" y="3703"/>
                    <a:pt x="6338" y="3369"/>
                  </a:cubicBezTo>
                  <a:cubicBezTo>
                    <a:pt x="5972" y="2802"/>
                    <a:pt x="5705" y="2202"/>
                    <a:pt x="5404" y="1601"/>
                  </a:cubicBezTo>
                  <a:cubicBezTo>
                    <a:pt x="5271" y="1335"/>
                    <a:pt x="5004" y="734"/>
                    <a:pt x="4771" y="334"/>
                  </a:cubicBezTo>
                  <a:cubicBezTo>
                    <a:pt x="4671" y="134"/>
                    <a:pt x="4437" y="0"/>
                    <a:pt x="4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1127;p28">
              <a:extLst>
                <a:ext uri="{FF2B5EF4-FFF2-40B4-BE49-F238E27FC236}">
                  <a16:creationId xmlns:a16="http://schemas.microsoft.com/office/drawing/2014/main" id="{92088009-8251-09A5-7C48-09FE8E4862ED}"/>
                </a:ext>
              </a:extLst>
            </p:cNvPr>
            <p:cNvSpPr/>
            <p:nvPr/>
          </p:nvSpPr>
          <p:spPr>
            <a:xfrm flipH="1">
              <a:off x="1614475" y="4133600"/>
              <a:ext cx="110100" cy="396775"/>
            </a:xfrm>
            <a:custGeom>
              <a:avLst/>
              <a:gdLst/>
              <a:ahLst/>
              <a:cxnLst/>
              <a:rect l="l" t="t" r="r" b="b"/>
              <a:pathLst>
                <a:path w="4404" h="15871" extrusionOk="0">
                  <a:moveTo>
                    <a:pt x="234" y="0"/>
                  </a:moveTo>
                  <a:cubicBezTo>
                    <a:pt x="167" y="0"/>
                    <a:pt x="100" y="0"/>
                    <a:pt x="33" y="34"/>
                  </a:cubicBezTo>
                  <a:cubicBezTo>
                    <a:pt x="33" y="167"/>
                    <a:pt x="67" y="300"/>
                    <a:pt x="67" y="434"/>
                  </a:cubicBezTo>
                  <a:cubicBezTo>
                    <a:pt x="334" y="1835"/>
                    <a:pt x="601" y="3203"/>
                    <a:pt x="834" y="4570"/>
                  </a:cubicBezTo>
                  <a:cubicBezTo>
                    <a:pt x="901" y="4804"/>
                    <a:pt x="901" y="5071"/>
                    <a:pt x="734" y="5204"/>
                  </a:cubicBezTo>
                  <a:cubicBezTo>
                    <a:pt x="634" y="5304"/>
                    <a:pt x="534" y="5304"/>
                    <a:pt x="434" y="5371"/>
                  </a:cubicBezTo>
                  <a:cubicBezTo>
                    <a:pt x="100" y="5571"/>
                    <a:pt x="134" y="6038"/>
                    <a:pt x="200" y="6438"/>
                  </a:cubicBezTo>
                  <a:cubicBezTo>
                    <a:pt x="434" y="7439"/>
                    <a:pt x="634" y="8473"/>
                    <a:pt x="867" y="9507"/>
                  </a:cubicBezTo>
                  <a:cubicBezTo>
                    <a:pt x="934" y="9774"/>
                    <a:pt x="967" y="10107"/>
                    <a:pt x="767" y="10274"/>
                  </a:cubicBezTo>
                  <a:cubicBezTo>
                    <a:pt x="634" y="10374"/>
                    <a:pt x="434" y="10374"/>
                    <a:pt x="300" y="10441"/>
                  </a:cubicBezTo>
                  <a:cubicBezTo>
                    <a:pt x="0" y="10641"/>
                    <a:pt x="33" y="11075"/>
                    <a:pt x="100" y="11442"/>
                  </a:cubicBezTo>
                  <a:cubicBezTo>
                    <a:pt x="367" y="12609"/>
                    <a:pt x="601" y="13810"/>
                    <a:pt x="834" y="15011"/>
                  </a:cubicBezTo>
                  <a:cubicBezTo>
                    <a:pt x="867" y="15144"/>
                    <a:pt x="901" y="15311"/>
                    <a:pt x="934" y="15445"/>
                  </a:cubicBezTo>
                  <a:cubicBezTo>
                    <a:pt x="1168" y="15445"/>
                    <a:pt x="1401" y="15511"/>
                    <a:pt x="1635" y="15578"/>
                  </a:cubicBezTo>
                  <a:cubicBezTo>
                    <a:pt x="1701" y="15578"/>
                    <a:pt x="1735" y="15578"/>
                    <a:pt x="1768" y="15611"/>
                  </a:cubicBezTo>
                  <a:cubicBezTo>
                    <a:pt x="2174" y="15707"/>
                    <a:pt x="2733" y="15871"/>
                    <a:pt x="3214" y="15871"/>
                  </a:cubicBezTo>
                  <a:cubicBezTo>
                    <a:pt x="3405" y="15871"/>
                    <a:pt x="3584" y="15845"/>
                    <a:pt x="3736" y="15778"/>
                  </a:cubicBezTo>
                  <a:cubicBezTo>
                    <a:pt x="4136" y="15611"/>
                    <a:pt x="4370" y="15144"/>
                    <a:pt x="4403" y="14711"/>
                  </a:cubicBezTo>
                  <a:cubicBezTo>
                    <a:pt x="4403" y="14444"/>
                    <a:pt x="4370" y="14210"/>
                    <a:pt x="4270" y="13944"/>
                  </a:cubicBezTo>
                  <a:cubicBezTo>
                    <a:pt x="4203" y="13777"/>
                    <a:pt x="4136" y="13610"/>
                    <a:pt x="4070" y="13443"/>
                  </a:cubicBezTo>
                  <a:cubicBezTo>
                    <a:pt x="3870" y="13010"/>
                    <a:pt x="3603" y="12576"/>
                    <a:pt x="3336" y="12176"/>
                  </a:cubicBezTo>
                  <a:cubicBezTo>
                    <a:pt x="3069" y="11775"/>
                    <a:pt x="2735" y="11475"/>
                    <a:pt x="2635" y="11041"/>
                  </a:cubicBezTo>
                  <a:cubicBezTo>
                    <a:pt x="2602" y="10941"/>
                    <a:pt x="2602" y="10808"/>
                    <a:pt x="2669" y="10741"/>
                  </a:cubicBezTo>
                  <a:cubicBezTo>
                    <a:pt x="2735" y="10652"/>
                    <a:pt x="2847" y="10637"/>
                    <a:pt x="2963" y="10637"/>
                  </a:cubicBezTo>
                  <a:cubicBezTo>
                    <a:pt x="3021" y="10637"/>
                    <a:pt x="3080" y="10641"/>
                    <a:pt x="3136" y="10641"/>
                  </a:cubicBezTo>
                  <a:cubicBezTo>
                    <a:pt x="3469" y="10608"/>
                    <a:pt x="3669" y="10241"/>
                    <a:pt x="3669" y="9941"/>
                  </a:cubicBezTo>
                  <a:cubicBezTo>
                    <a:pt x="3669" y="9607"/>
                    <a:pt x="3536" y="9307"/>
                    <a:pt x="3369" y="9007"/>
                  </a:cubicBezTo>
                  <a:cubicBezTo>
                    <a:pt x="2902" y="8139"/>
                    <a:pt x="2435" y="7239"/>
                    <a:pt x="1968" y="6338"/>
                  </a:cubicBezTo>
                  <a:cubicBezTo>
                    <a:pt x="1935" y="6238"/>
                    <a:pt x="1935" y="6105"/>
                    <a:pt x="2002" y="6005"/>
                  </a:cubicBezTo>
                  <a:cubicBezTo>
                    <a:pt x="2068" y="5916"/>
                    <a:pt x="2165" y="5901"/>
                    <a:pt x="2261" y="5901"/>
                  </a:cubicBezTo>
                  <a:cubicBezTo>
                    <a:pt x="2309" y="5901"/>
                    <a:pt x="2357" y="5904"/>
                    <a:pt x="2402" y="5904"/>
                  </a:cubicBezTo>
                  <a:cubicBezTo>
                    <a:pt x="2669" y="5904"/>
                    <a:pt x="2869" y="5704"/>
                    <a:pt x="2969" y="5471"/>
                  </a:cubicBezTo>
                  <a:cubicBezTo>
                    <a:pt x="3069" y="5171"/>
                    <a:pt x="3002" y="4804"/>
                    <a:pt x="2902" y="4503"/>
                  </a:cubicBezTo>
                  <a:cubicBezTo>
                    <a:pt x="2769" y="4103"/>
                    <a:pt x="2602" y="3703"/>
                    <a:pt x="2368" y="3369"/>
                  </a:cubicBezTo>
                  <a:cubicBezTo>
                    <a:pt x="2002" y="2802"/>
                    <a:pt x="1735" y="2202"/>
                    <a:pt x="1434" y="1601"/>
                  </a:cubicBezTo>
                  <a:cubicBezTo>
                    <a:pt x="1301" y="1335"/>
                    <a:pt x="1034" y="734"/>
                    <a:pt x="801" y="334"/>
                  </a:cubicBezTo>
                  <a:cubicBezTo>
                    <a:pt x="701" y="134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1128;p28">
              <a:extLst>
                <a:ext uri="{FF2B5EF4-FFF2-40B4-BE49-F238E27FC236}">
                  <a16:creationId xmlns:a16="http://schemas.microsoft.com/office/drawing/2014/main" id="{A6D2F170-C7AE-543B-790E-9C9492C31459}"/>
                </a:ext>
              </a:extLst>
            </p:cNvPr>
            <p:cNvSpPr/>
            <p:nvPr/>
          </p:nvSpPr>
          <p:spPr>
            <a:xfrm flipH="1">
              <a:off x="3022150" y="4610600"/>
              <a:ext cx="211850" cy="532900"/>
            </a:xfrm>
            <a:custGeom>
              <a:avLst/>
              <a:gdLst/>
              <a:ahLst/>
              <a:cxnLst/>
              <a:rect l="l" t="t" r="r" b="b"/>
              <a:pathLst>
                <a:path w="8474" h="21316" extrusionOk="0">
                  <a:moveTo>
                    <a:pt x="4237" y="1"/>
                  </a:moveTo>
                  <a:cubicBezTo>
                    <a:pt x="4170" y="1"/>
                    <a:pt x="4104" y="1"/>
                    <a:pt x="4037" y="34"/>
                  </a:cubicBezTo>
                  <a:cubicBezTo>
                    <a:pt x="3870" y="67"/>
                    <a:pt x="3737" y="167"/>
                    <a:pt x="3637" y="334"/>
                  </a:cubicBezTo>
                  <a:cubicBezTo>
                    <a:pt x="3436" y="734"/>
                    <a:pt x="3136" y="1335"/>
                    <a:pt x="3003" y="1635"/>
                  </a:cubicBezTo>
                  <a:cubicBezTo>
                    <a:pt x="2703" y="2202"/>
                    <a:pt x="2436" y="2803"/>
                    <a:pt x="2069" y="3370"/>
                  </a:cubicBezTo>
                  <a:cubicBezTo>
                    <a:pt x="1835" y="3737"/>
                    <a:pt x="1669" y="4137"/>
                    <a:pt x="1535" y="4571"/>
                  </a:cubicBezTo>
                  <a:cubicBezTo>
                    <a:pt x="1435" y="4871"/>
                    <a:pt x="1368" y="5204"/>
                    <a:pt x="1468" y="5505"/>
                  </a:cubicBezTo>
                  <a:cubicBezTo>
                    <a:pt x="1568" y="5738"/>
                    <a:pt x="1802" y="5972"/>
                    <a:pt x="2035" y="5972"/>
                  </a:cubicBezTo>
                  <a:cubicBezTo>
                    <a:pt x="2110" y="5972"/>
                    <a:pt x="2177" y="5958"/>
                    <a:pt x="2238" y="5958"/>
                  </a:cubicBezTo>
                  <a:cubicBezTo>
                    <a:pt x="2314" y="5958"/>
                    <a:pt x="2380" y="5979"/>
                    <a:pt x="2436" y="6072"/>
                  </a:cubicBezTo>
                  <a:cubicBezTo>
                    <a:pt x="2536" y="6172"/>
                    <a:pt x="2536" y="6305"/>
                    <a:pt x="2469" y="6405"/>
                  </a:cubicBezTo>
                  <a:cubicBezTo>
                    <a:pt x="2002" y="7306"/>
                    <a:pt x="1535" y="8206"/>
                    <a:pt x="1068" y="9107"/>
                  </a:cubicBezTo>
                  <a:cubicBezTo>
                    <a:pt x="901" y="9374"/>
                    <a:pt x="768" y="9674"/>
                    <a:pt x="768" y="10008"/>
                  </a:cubicBezTo>
                  <a:cubicBezTo>
                    <a:pt x="768" y="10341"/>
                    <a:pt x="968" y="10708"/>
                    <a:pt x="1302" y="10742"/>
                  </a:cubicBezTo>
                  <a:cubicBezTo>
                    <a:pt x="1357" y="10742"/>
                    <a:pt x="1416" y="10738"/>
                    <a:pt x="1475" y="10738"/>
                  </a:cubicBezTo>
                  <a:cubicBezTo>
                    <a:pt x="1591" y="10738"/>
                    <a:pt x="1702" y="10753"/>
                    <a:pt x="1769" y="10842"/>
                  </a:cubicBezTo>
                  <a:cubicBezTo>
                    <a:pt x="1835" y="10942"/>
                    <a:pt x="1835" y="11042"/>
                    <a:pt x="1802" y="11142"/>
                  </a:cubicBezTo>
                  <a:cubicBezTo>
                    <a:pt x="1702" y="11609"/>
                    <a:pt x="1368" y="11909"/>
                    <a:pt x="1101" y="12276"/>
                  </a:cubicBezTo>
                  <a:cubicBezTo>
                    <a:pt x="835" y="12676"/>
                    <a:pt x="568" y="13143"/>
                    <a:pt x="368" y="13577"/>
                  </a:cubicBezTo>
                  <a:cubicBezTo>
                    <a:pt x="268" y="13744"/>
                    <a:pt x="201" y="13911"/>
                    <a:pt x="167" y="14077"/>
                  </a:cubicBezTo>
                  <a:cubicBezTo>
                    <a:pt x="67" y="14344"/>
                    <a:pt x="1" y="14578"/>
                    <a:pt x="34" y="14845"/>
                  </a:cubicBezTo>
                  <a:cubicBezTo>
                    <a:pt x="34" y="15312"/>
                    <a:pt x="268" y="15745"/>
                    <a:pt x="701" y="15912"/>
                  </a:cubicBezTo>
                  <a:cubicBezTo>
                    <a:pt x="862" y="15983"/>
                    <a:pt x="1054" y="16010"/>
                    <a:pt x="1259" y="16010"/>
                  </a:cubicBezTo>
                  <a:cubicBezTo>
                    <a:pt x="1732" y="16010"/>
                    <a:pt x="2274" y="15862"/>
                    <a:pt x="2669" y="15745"/>
                  </a:cubicBezTo>
                  <a:cubicBezTo>
                    <a:pt x="2703" y="15745"/>
                    <a:pt x="2769" y="15745"/>
                    <a:pt x="2803" y="15712"/>
                  </a:cubicBezTo>
                  <a:cubicBezTo>
                    <a:pt x="3053" y="15637"/>
                    <a:pt x="3303" y="15599"/>
                    <a:pt x="3553" y="15599"/>
                  </a:cubicBezTo>
                  <a:cubicBezTo>
                    <a:pt x="3637" y="15599"/>
                    <a:pt x="3720" y="15603"/>
                    <a:pt x="3803" y="15612"/>
                  </a:cubicBezTo>
                  <a:cubicBezTo>
                    <a:pt x="3837" y="15745"/>
                    <a:pt x="3837" y="15979"/>
                    <a:pt x="3837" y="16212"/>
                  </a:cubicBezTo>
                  <a:lnTo>
                    <a:pt x="3837" y="21316"/>
                  </a:lnTo>
                  <a:lnTo>
                    <a:pt x="4637" y="21316"/>
                  </a:lnTo>
                  <a:lnTo>
                    <a:pt x="4637" y="16212"/>
                  </a:lnTo>
                  <a:cubicBezTo>
                    <a:pt x="4637" y="15979"/>
                    <a:pt x="4637" y="15745"/>
                    <a:pt x="4671" y="15612"/>
                  </a:cubicBezTo>
                  <a:lnTo>
                    <a:pt x="4971" y="15612"/>
                  </a:lnTo>
                  <a:cubicBezTo>
                    <a:pt x="5204" y="15612"/>
                    <a:pt x="5438" y="15645"/>
                    <a:pt x="5671" y="15712"/>
                  </a:cubicBezTo>
                  <a:cubicBezTo>
                    <a:pt x="5705" y="15745"/>
                    <a:pt x="5771" y="15745"/>
                    <a:pt x="5805" y="15745"/>
                  </a:cubicBezTo>
                  <a:cubicBezTo>
                    <a:pt x="6201" y="15862"/>
                    <a:pt x="6742" y="16010"/>
                    <a:pt x="7227" y="16010"/>
                  </a:cubicBezTo>
                  <a:cubicBezTo>
                    <a:pt x="7436" y="16010"/>
                    <a:pt x="7635" y="15983"/>
                    <a:pt x="7806" y="15912"/>
                  </a:cubicBezTo>
                  <a:cubicBezTo>
                    <a:pt x="8207" y="15745"/>
                    <a:pt x="8440" y="15312"/>
                    <a:pt x="8440" y="14845"/>
                  </a:cubicBezTo>
                  <a:cubicBezTo>
                    <a:pt x="8473" y="14578"/>
                    <a:pt x="8407" y="14344"/>
                    <a:pt x="8340" y="14077"/>
                  </a:cubicBezTo>
                  <a:cubicBezTo>
                    <a:pt x="8273" y="13911"/>
                    <a:pt x="8207" y="13744"/>
                    <a:pt x="8140" y="13577"/>
                  </a:cubicBezTo>
                  <a:cubicBezTo>
                    <a:pt x="7906" y="13143"/>
                    <a:pt x="7673" y="12676"/>
                    <a:pt x="7373" y="12276"/>
                  </a:cubicBezTo>
                  <a:cubicBezTo>
                    <a:pt x="7106" y="11909"/>
                    <a:pt x="6806" y="11609"/>
                    <a:pt x="6672" y="11142"/>
                  </a:cubicBezTo>
                  <a:cubicBezTo>
                    <a:pt x="6672" y="11042"/>
                    <a:pt x="6639" y="10942"/>
                    <a:pt x="6705" y="10842"/>
                  </a:cubicBezTo>
                  <a:cubicBezTo>
                    <a:pt x="6772" y="10753"/>
                    <a:pt x="6883" y="10738"/>
                    <a:pt x="6999" y="10738"/>
                  </a:cubicBezTo>
                  <a:cubicBezTo>
                    <a:pt x="7058" y="10738"/>
                    <a:pt x="7117" y="10742"/>
                    <a:pt x="7172" y="10742"/>
                  </a:cubicBezTo>
                  <a:cubicBezTo>
                    <a:pt x="7506" y="10708"/>
                    <a:pt x="7740" y="10341"/>
                    <a:pt x="7740" y="10008"/>
                  </a:cubicBezTo>
                  <a:cubicBezTo>
                    <a:pt x="7740" y="9674"/>
                    <a:pt x="7573" y="9374"/>
                    <a:pt x="7406" y="9107"/>
                  </a:cubicBezTo>
                  <a:cubicBezTo>
                    <a:pt x="6939" y="8206"/>
                    <a:pt x="6472" y="7306"/>
                    <a:pt x="6005" y="6405"/>
                  </a:cubicBezTo>
                  <a:cubicBezTo>
                    <a:pt x="5972" y="6305"/>
                    <a:pt x="5972" y="6172"/>
                    <a:pt x="6038" y="6072"/>
                  </a:cubicBezTo>
                  <a:cubicBezTo>
                    <a:pt x="6094" y="5979"/>
                    <a:pt x="6170" y="5958"/>
                    <a:pt x="6250" y="5958"/>
                  </a:cubicBezTo>
                  <a:cubicBezTo>
                    <a:pt x="6313" y="5958"/>
                    <a:pt x="6379" y="5972"/>
                    <a:pt x="6439" y="5972"/>
                  </a:cubicBezTo>
                  <a:cubicBezTo>
                    <a:pt x="6705" y="5972"/>
                    <a:pt x="6906" y="5738"/>
                    <a:pt x="7006" y="5505"/>
                  </a:cubicBezTo>
                  <a:cubicBezTo>
                    <a:pt x="7106" y="5204"/>
                    <a:pt x="7039" y="4871"/>
                    <a:pt x="6939" y="4571"/>
                  </a:cubicBezTo>
                  <a:cubicBezTo>
                    <a:pt x="6839" y="4137"/>
                    <a:pt x="6639" y="3737"/>
                    <a:pt x="6405" y="3370"/>
                  </a:cubicBezTo>
                  <a:cubicBezTo>
                    <a:pt x="6038" y="2803"/>
                    <a:pt x="5771" y="2202"/>
                    <a:pt x="5471" y="1635"/>
                  </a:cubicBezTo>
                  <a:cubicBezTo>
                    <a:pt x="5338" y="1335"/>
                    <a:pt x="5071" y="734"/>
                    <a:pt x="4837" y="334"/>
                  </a:cubicBezTo>
                  <a:cubicBezTo>
                    <a:pt x="4704" y="134"/>
                    <a:pt x="4471" y="1"/>
                    <a:pt x="4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1129;p28">
              <a:extLst>
                <a:ext uri="{FF2B5EF4-FFF2-40B4-BE49-F238E27FC236}">
                  <a16:creationId xmlns:a16="http://schemas.microsoft.com/office/drawing/2014/main" id="{3324B302-DD9C-E4EF-95E5-E3B8573EF296}"/>
                </a:ext>
              </a:extLst>
            </p:cNvPr>
            <p:cNvSpPr/>
            <p:nvPr/>
          </p:nvSpPr>
          <p:spPr>
            <a:xfrm flipH="1">
              <a:off x="3022150" y="4610600"/>
              <a:ext cx="110950" cy="400275"/>
            </a:xfrm>
            <a:custGeom>
              <a:avLst/>
              <a:gdLst/>
              <a:ahLst/>
              <a:cxnLst/>
              <a:rect l="l" t="t" r="r" b="b"/>
              <a:pathLst>
                <a:path w="4438" h="16011" extrusionOk="0">
                  <a:moveTo>
                    <a:pt x="201" y="1"/>
                  </a:moveTo>
                  <a:cubicBezTo>
                    <a:pt x="134" y="1"/>
                    <a:pt x="68" y="1"/>
                    <a:pt x="1" y="34"/>
                  </a:cubicBezTo>
                  <a:cubicBezTo>
                    <a:pt x="1" y="167"/>
                    <a:pt x="34" y="301"/>
                    <a:pt x="68" y="434"/>
                  </a:cubicBezTo>
                  <a:cubicBezTo>
                    <a:pt x="334" y="1835"/>
                    <a:pt x="568" y="3236"/>
                    <a:pt x="835" y="4604"/>
                  </a:cubicBezTo>
                  <a:cubicBezTo>
                    <a:pt x="868" y="4837"/>
                    <a:pt x="902" y="5104"/>
                    <a:pt x="735" y="5271"/>
                  </a:cubicBezTo>
                  <a:cubicBezTo>
                    <a:pt x="635" y="5338"/>
                    <a:pt x="501" y="5371"/>
                    <a:pt x="401" y="5404"/>
                  </a:cubicBezTo>
                  <a:cubicBezTo>
                    <a:pt x="68" y="5605"/>
                    <a:pt x="101" y="6105"/>
                    <a:pt x="201" y="6472"/>
                  </a:cubicBezTo>
                  <a:cubicBezTo>
                    <a:pt x="401" y="7539"/>
                    <a:pt x="635" y="8573"/>
                    <a:pt x="868" y="9607"/>
                  </a:cubicBezTo>
                  <a:cubicBezTo>
                    <a:pt x="902" y="9874"/>
                    <a:pt x="935" y="10208"/>
                    <a:pt x="735" y="10375"/>
                  </a:cubicBezTo>
                  <a:cubicBezTo>
                    <a:pt x="601" y="10475"/>
                    <a:pt x="435" y="10475"/>
                    <a:pt x="301" y="10541"/>
                  </a:cubicBezTo>
                  <a:cubicBezTo>
                    <a:pt x="1" y="10742"/>
                    <a:pt x="34" y="11175"/>
                    <a:pt x="101" y="11542"/>
                  </a:cubicBezTo>
                  <a:cubicBezTo>
                    <a:pt x="334" y="12743"/>
                    <a:pt x="601" y="13944"/>
                    <a:pt x="835" y="15145"/>
                  </a:cubicBezTo>
                  <a:cubicBezTo>
                    <a:pt x="868" y="15312"/>
                    <a:pt x="902" y="15445"/>
                    <a:pt x="935" y="15612"/>
                  </a:cubicBezTo>
                  <a:cubicBezTo>
                    <a:pt x="1168" y="15612"/>
                    <a:pt x="1402" y="15645"/>
                    <a:pt x="1635" y="15712"/>
                  </a:cubicBezTo>
                  <a:cubicBezTo>
                    <a:pt x="1669" y="15745"/>
                    <a:pt x="1735" y="15745"/>
                    <a:pt x="1769" y="15745"/>
                  </a:cubicBezTo>
                  <a:cubicBezTo>
                    <a:pt x="2165" y="15862"/>
                    <a:pt x="2706" y="16010"/>
                    <a:pt x="3191" y="16010"/>
                  </a:cubicBezTo>
                  <a:cubicBezTo>
                    <a:pt x="3400" y="16010"/>
                    <a:pt x="3599" y="15983"/>
                    <a:pt x="3770" y="15912"/>
                  </a:cubicBezTo>
                  <a:cubicBezTo>
                    <a:pt x="4171" y="15745"/>
                    <a:pt x="4404" y="15312"/>
                    <a:pt x="4404" y="14845"/>
                  </a:cubicBezTo>
                  <a:cubicBezTo>
                    <a:pt x="4437" y="14578"/>
                    <a:pt x="4371" y="14344"/>
                    <a:pt x="4304" y="14077"/>
                  </a:cubicBezTo>
                  <a:cubicBezTo>
                    <a:pt x="4237" y="13911"/>
                    <a:pt x="4171" y="13744"/>
                    <a:pt x="4104" y="13577"/>
                  </a:cubicBezTo>
                  <a:cubicBezTo>
                    <a:pt x="3870" y="13143"/>
                    <a:pt x="3637" y="12676"/>
                    <a:pt x="3337" y="12276"/>
                  </a:cubicBezTo>
                  <a:cubicBezTo>
                    <a:pt x="3070" y="11909"/>
                    <a:pt x="2770" y="11609"/>
                    <a:pt x="2636" y="11142"/>
                  </a:cubicBezTo>
                  <a:cubicBezTo>
                    <a:pt x="2636" y="11042"/>
                    <a:pt x="2603" y="10942"/>
                    <a:pt x="2669" y="10842"/>
                  </a:cubicBezTo>
                  <a:cubicBezTo>
                    <a:pt x="2736" y="10753"/>
                    <a:pt x="2847" y="10738"/>
                    <a:pt x="2963" y="10738"/>
                  </a:cubicBezTo>
                  <a:cubicBezTo>
                    <a:pt x="3022" y="10738"/>
                    <a:pt x="3081" y="10742"/>
                    <a:pt x="3136" y="10742"/>
                  </a:cubicBezTo>
                  <a:cubicBezTo>
                    <a:pt x="3470" y="10708"/>
                    <a:pt x="3704" y="10341"/>
                    <a:pt x="3704" y="10008"/>
                  </a:cubicBezTo>
                  <a:cubicBezTo>
                    <a:pt x="3704" y="9674"/>
                    <a:pt x="3537" y="9374"/>
                    <a:pt x="3370" y="9107"/>
                  </a:cubicBezTo>
                  <a:cubicBezTo>
                    <a:pt x="2903" y="8206"/>
                    <a:pt x="2436" y="7306"/>
                    <a:pt x="1969" y="6405"/>
                  </a:cubicBezTo>
                  <a:cubicBezTo>
                    <a:pt x="1936" y="6305"/>
                    <a:pt x="1936" y="6172"/>
                    <a:pt x="2002" y="6072"/>
                  </a:cubicBezTo>
                  <a:cubicBezTo>
                    <a:pt x="2058" y="5979"/>
                    <a:pt x="2134" y="5958"/>
                    <a:pt x="2214" y="5958"/>
                  </a:cubicBezTo>
                  <a:cubicBezTo>
                    <a:pt x="2277" y="5958"/>
                    <a:pt x="2343" y="5972"/>
                    <a:pt x="2403" y="5972"/>
                  </a:cubicBezTo>
                  <a:cubicBezTo>
                    <a:pt x="2669" y="5972"/>
                    <a:pt x="2870" y="5738"/>
                    <a:pt x="2970" y="5505"/>
                  </a:cubicBezTo>
                  <a:cubicBezTo>
                    <a:pt x="3070" y="5204"/>
                    <a:pt x="3003" y="4871"/>
                    <a:pt x="2903" y="4571"/>
                  </a:cubicBezTo>
                  <a:cubicBezTo>
                    <a:pt x="2803" y="4137"/>
                    <a:pt x="2603" y="3737"/>
                    <a:pt x="2369" y="3370"/>
                  </a:cubicBezTo>
                  <a:cubicBezTo>
                    <a:pt x="2002" y="2803"/>
                    <a:pt x="1735" y="2202"/>
                    <a:pt x="1435" y="1635"/>
                  </a:cubicBezTo>
                  <a:cubicBezTo>
                    <a:pt x="1302" y="1335"/>
                    <a:pt x="1035" y="734"/>
                    <a:pt x="801" y="334"/>
                  </a:cubicBezTo>
                  <a:cubicBezTo>
                    <a:pt x="668" y="134"/>
                    <a:pt x="435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130;p28">
              <a:extLst>
                <a:ext uri="{FF2B5EF4-FFF2-40B4-BE49-F238E27FC236}">
                  <a16:creationId xmlns:a16="http://schemas.microsoft.com/office/drawing/2014/main" id="{6516CED4-48A8-E80B-8259-4F350563E448}"/>
                </a:ext>
              </a:extLst>
            </p:cNvPr>
            <p:cNvSpPr/>
            <p:nvPr/>
          </p:nvSpPr>
          <p:spPr>
            <a:xfrm flipH="1">
              <a:off x="2655225" y="4487175"/>
              <a:ext cx="241875" cy="609625"/>
            </a:xfrm>
            <a:custGeom>
              <a:avLst/>
              <a:gdLst/>
              <a:ahLst/>
              <a:cxnLst/>
              <a:rect l="l" t="t" r="r" b="b"/>
              <a:pathLst>
                <a:path w="9675" h="24385" extrusionOk="0">
                  <a:moveTo>
                    <a:pt x="4838" y="1"/>
                  </a:moveTo>
                  <a:cubicBezTo>
                    <a:pt x="4738" y="1"/>
                    <a:pt x="4671" y="1"/>
                    <a:pt x="4604" y="34"/>
                  </a:cubicBezTo>
                  <a:cubicBezTo>
                    <a:pt x="4404" y="101"/>
                    <a:pt x="4271" y="234"/>
                    <a:pt x="4171" y="401"/>
                  </a:cubicBezTo>
                  <a:cubicBezTo>
                    <a:pt x="3904" y="868"/>
                    <a:pt x="3570" y="1569"/>
                    <a:pt x="3403" y="1869"/>
                  </a:cubicBezTo>
                  <a:cubicBezTo>
                    <a:pt x="3070" y="2536"/>
                    <a:pt x="2770" y="3236"/>
                    <a:pt x="2369" y="3870"/>
                  </a:cubicBezTo>
                  <a:cubicBezTo>
                    <a:pt x="2102" y="4304"/>
                    <a:pt x="1869" y="4771"/>
                    <a:pt x="1736" y="5238"/>
                  </a:cubicBezTo>
                  <a:cubicBezTo>
                    <a:pt x="1635" y="5571"/>
                    <a:pt x="1535" y="5972"/>
                    <a:pt x="1669" y="6339"/>
                  </a:cubicBezTo>
                  <a:cubicBezTo>
                    <a:pt x="1769" y="6605"/>
                    <a:pt x="2036" y="6839"/>
                    <a:pt x="2303" y="6839"/>
                  </a:cubicBezTo>
                  <a:cubicBezTo>
                    <a:pt x="2377" y="6839"/>
                    <a:pt x="2457" y="6826"/>
                    <a:pt x="2533" y="6826"/>
                  </a:cubicBezTo>
                  <a:cubicBezTo>
                    <a:pt x="2628" y="6826"/>
                    <a:pt x="2714" y="6846"/>
                    <a:pt x="2770" y="6939"/>
                  </a:cubicBezTo>
                  <a:cubicBezTo>
                    <a:pt x="2870" y="7072"/>
                    <a:pt x="2870" y="7206"/>
                    <a:pt x="2803" y="7339"/>
                  </a:cubicBezTo>
                  <a:cubicBezTo>
                    <a:pt x="2269" y="8373"/>
                    <a:pt x="1736" y="9407"/>
                    <a:pt x="1202" y="10408"/>
                  </a:cubicBezTo>
                  <a:cubicBezTo>
                    <a:pt x="1035" y="10742"/>
                    <a:pt x="835" y="11109"/>
                    <a:pt x="835" y="11476"/>
                  </a:cubicBezTo>
                  <a:cubicBezTo>
                    <a:pt x="835" y="11843"/>
                    <a:pt x="1102" y="12243"/>
                    <a:pt x="1469" y="12276"/>
                  </a:cubicBezTo>
                  <a:cubicBezTo>
                    <a:pt x="1669" y="12310"/>
                    <a:pt x="1902" y="12243"/>
                    <a:pt x="2002" y="12410"/>
                  </a:cubicBezTo>
                  <a:cubicBezTo>
                    <a:pt x="2069" y="12510"/>
                    <a:pt x="2069" y="12643"/>
                    <a:pt x="2036" y="12743"/>
                  </a:cubicBezTo>
                  <a:cubicBezTo>
                    <a:pt x="1902" y="13277"/>
                    <a:pt x="1569" y="13610"/>
                    <a:pt x="1269" y="14044"/>
                  </a:cubicBezTo>
                  <a:cubicBezTo>
                    <a:pt x="935" y="14511"/>
                    <a:pt x="635" y="15045"/>
                    <a:pt x="401" y="15545"/>
                  </a:cubicBezTo>
                  <a:cubicBezTo>
                    <a:pt x="301" y="15745"/>
                    <a:pt x="234" y="15912"/>
                    <a:pt x="168" y="16112"/>
                  </a:cubicBezTo>
                  <a:cubicBezTo>
                    <a:pt x="68" y="16412"/>
                    <a:pt x="1" y="16713"/>
                    <a:pt x="1" y="17013"/>
                  </a:cubicBezTo>
                  <a:cubicBezTo>
                    <a:pt x="34" y="17513"/>
                    <a:pt x="301" y="18047"/>
                    <a:pt x="768" y="18214"/>
                  </a:cubicBezTo>
                  <a:cubicBezTo>
                    <a:pt x="962" y="18295"/>
                    <a:pt x="1189" y="18327"/>
                    <a:pt x="1431" y="18327"/>
                  </a:cubicBezTo>
                  <a:cubicBezTo>
                    <a:pt x="1979" y="18327"/>
                    <a:pt x="2596" y="18163"/>
                    <a:pt x="3036" y="18047"/>
                  </a:cubicBezTo>
                  <a:cubicBezTo>
                    <a:pt x="3070" y="18014"/>
                    <a:pt x="3137" y="18014"/>
                    <a:pt x="3203" y="17980"/>
                  </a:cubicBezTo>
                  <a:cubicBezTo>
                    <a:pt x="3570" y="17880"/>
                    <a:pt x="3937" y="17847"/>
                    <a:pt x="4337" y="17847"/>
                  </a:cubicBezTo>
                  <a:cubicBezTo>
                    <a:pt x="4371" y="18047"/>
                    <a:pt x="4371" y="18280"/>
                    <a:pt x="4371" y="18581"/>
                  </a:cubicBezTo>
                  <a:lnTo>
                    <a:pt x="4371" y="24385"/>
                  </a:lnTo>
                  <a:lnTo>
                    <a:pt x="5271" y="24385"/>
                  </a:lnTo>
                  <a:lnTo>
                    <a:pt x="5271" y="18581"/>
                  </a:lnTo>
                  <a:cubicBezTo>
                    <a:pt x="5271" y="18280"/>
                    <a:pt x="5305" y="18047"/>
                    <a:pt x="5305" y="17847"/>
                  </a:cubicBezTo>
                  <a:lnTo>
                    <a:pt x="5672" y="17847"/>
                  </a:lnTo>
                  <a:cubicBezTo>
                    <a:pt x="5939" y="17880"/>
                    <a:pt x="6205" y="17914"/>
                    <a:pt x="6472" y="17980"/>
                  </a:cubicBezTo>
                  <a:cubicBezTo>
                    <a:pt x="6506" y="18014"/>
                    <a:pt x="6572" y="18014"/>
                    <a:pt x="6639" y="18047"/>
                  </a:cubicBezTo>
                  <a:cubicBezTo>
                    <a:pt x="7079" y="18163"/>
                    <a:pt x="7680" y="18327"/>
                    <a:pt x="8230" y="18327"/>
                  </a:cubicBezTo>
                  <a:cubicBezTo>
                    <a:pt x="8472" y="18327"/>
                    <a:pt x="8704" y="18295"/>
                    <a:pt x="8907" y="18214"/>
                  </a:cubicBezTo>
                  <a:cubicBezTo>
                    <a:pt x="9374" y="18047"/>
                    <a:pt x="9641" y="17513"/>
                    <a:pt x="9641" y="17013"/>
                  </a:cubicBezTo>
                  <a:cubicBezTo>
                    <a:pt x="9675" y="16713"/>
                    <a:pt x="9608" y="16412"/>
                    <a:pt x="9508" y="16112"/>
                  </a:cubicBezTo>
                  <a:cubicBezTo>
                    <a:pt x="9441" y="15912"/>
                    <a:pt x="9374" y="15745"/>
                    <a:pt x="9274" y="15545"/>
                  </a:cubicBezTo>
                  <a:cubicBezTo>
                    <a:pt x="9041" y="15045"/>
                    <a:pt x="8741" y="14511"/>
                    <a:pt x="8407" y="14044"/>
                  </a:cubicBezTo>
                  <a:cubicBezTo>
                    <a:pt x="8107" y="13610"/>
                    <a:pt x="7740" y="13277"/>
                    <a:pt x="7606" y="12743"/>
                  </a:cubicBezTo>
                  <a:cubicBezTo>
                    <a:pt x="7606" y="12643"/>
                    <a:pt x="7573" y="12510"/>
                    <a:pt x="7640" y="12410"/>
                  </a:cubicBezTo>
                  <a:cubicBezTo>
                    <a:pt x="7773" y="12243"/>
                    <a:pt x="8007" y="12310"/>
                    <a:pt x="8207" y="12276"/>
                  </a:cubicBezTo>
                  <a:cubicBezTo>
                    <a:pt x="8574" y="12243"/>
                    <a:pt x="8807" y="11843"/>
                    <a:pt x="8807" y="11476"/>
                  </a:cubicBezTo>
                  <a:cubicBezTo>
                    <a:pt x="8807" y="11109"/>
                    <a:pt x="8640" y="10742"/>
                    <a:pt x="8474" y="10408"/>
                  </a:cubicBezTo>
                  <a:cubicBezTo>
                    <a:pt x="7940" y="9407"/>
                    <a:pt x="7406" y="8373"/>
                    <a:pt x="6873" y="7339"/>
                  </a:cubicBezTo>
                  <a:cubicBezTo>
                    <a:pt x="6806" y="7206"/>
                    <a:pt x="6806" y="7072"/>
                    <a:pt x="6873" y="6939"/>
                  </a:cubicBezTo>
                  <a:cubicBezTo>
                    <a:pt x="6947" y="6846"/>
                    <a:pt x="7031" y="6826"/>
                    <a:pt x="7120" y="6826"/>
                  </a:cubicBezTo>
                  <a:cubicBezTo>
                    <a:pt x="7191" y="6826"/>
                    <a:pt x="7265" y="6839"/>
                    <a:pt x="7340" y="6839"/>
                  </a:cubicBezTo>
                  <a:cubicBezTo>
                    <a:pt x="7640" y="6839"/>
                    <a:pt x="7873" y="6605"/>
                    <a:pt x="7973" y="6339"/>
                  </a:cubicBezTo>
                  <a:cubicBezTo>
                    <a:pt x="8107" y="5972"/>
                    <a:pt x="8040" y="5571"/>
                    <a:pt x="7940" y="5238"/>
                  </a:cubicBezTo>
                  <a:cubicBezTo>
                    <a:pt x="7773" y="4771"/>
                    <a:pt x="7573" y="4304"/>
                    <a:pt x="7306" y="3870"/>
                  </a:cubicBezTo>
                  <a:cubicBezTo>
                    <a:pt x="6906" y="3236"/>
                    <a:pt x="6572" y="2536"/>
                    <a:pt x="6239" y="1869"/>
                  </a:cubicBezTo>
                  <a:cubicBezTo>
                    <a:pt x="6072" y="1569"/>
                    <a:pt x="5772" y="868"/>
                    <a:pt x="5505" y="401"/>
                  </a:cubicBezTo>
                  <a:cubicBezTo>
                    <a:pt x="5371" y="167"/>
                    <a:pt x="5105" y="1"/>
                    <a:pt x="48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131;p28">
              <a:extLst>
                <a:ext uri="{FF2B5EF4-FFF2-40B4-BE49-F238E27FC236}">
                  <a16:creationId xmlns:a16="http://schemas.microsoft.com/office/drawing/2014/main" id="{D21A5DC8-011B-67AA-8BB8-65547C341B5E}"/>
                </a:ext>
              </a:extLst>
            </p:cNvPr>
            <p:cNvSpPr/>
            <p:nvPr/>
          </p:nvSpPr>
          <p:spPr>
            <a:xfrm flipH="1">
              <a:off x="0" y="3200425"/>
              <a:ext cx="1672875" cy="1490250"/>
            </a:xfrm>
            <a:custGeom>
              <a:avLst/>
              <a:gdLst/>
              <a:ahLst/>
              <a:cxnLst/>
              <a:rect l="l" t="t" r="r" b="b"/>
              <a:pathLst>
                <a:path w="66915" h="59610" extrusionOk="0">
                  <a:moveTo>
                    <a:pt x="66915" y="1"/>
                  </a:moveTo>
                  <a:cubicBezTo>
                    <a:pt x="63112" y="1"/>
                    <a:pt x="59576" y="468"/>
                    <a:pt x="56240" y="1268"/>
                  </a:cubicBezTo>
                  <a:cubicBezTo>
                    <a:pt x="46567" y="3703"/>
                    <a:pt x="38828" y="9207"/>
                    <a:pt x="32924" y="15545"/>
                  </a:cubicBezTo>
                  <a:cubicBezTo>
                    <a:pt x="30322" y="18347"/>
                    <a:pt x="28054" y="21316"/>
                    <a:pt x="26186" y="24251"/>
                  </a:cubicBezTo>
                  <a:cubicBezTo>
                    <a:pt x="24384" y="26987"/>
                    <a:pt x="22917" y="29688"/>
                    <a:pt x="21749" y="32224"/>
                  </a:cubicBezTo>
                  <a:cubicBezTo>
                    <a:pt x="20949" y="33958"/>
                    <a:pt x="19981" y="35693"/>
                    <a:pt x="18914" y="37427"/>
                  </a:cubicBezTo>
                  <a:cubicBezTo>
                    <a:pt x="11809" y="48969"/>
                    <a:pt x="0" y="59610"/>
                    <a:pt x="0" y="59610"/>
                  </a:cubicBezTo>
                  <a:cubicBezTo>
                    <a:pt x="0" y="59610"/>
                    <a:pt x="14544" y="54873"/>
                    <a:pt x="26786" y="42931"/>
                  </a:cubicBezTo>
                  <a:cubicBezTo>
                    <a:pt x="26986" y="42698"/>
                    <a:pt x="27220" y="42498"/>
                    <a:pt x="27453" y="42297"/>
                  </a:cubicBezTo>
                  <a:cubicBezTo>
                    <a:pt x="27987" y="41797"/>
                    <a:pt x="28554" y="41363"/>
                    <a:pt x="29121" y="40930"/>
                  </a:cubicBezTo>
                  <a:cubicBezTo>
                    <a:pt x="32056" y="38762"/>
                    <a:pt x="35559" y="37160"/>
                    <a:pt x="39228" y="35993"/>
                  </a:cubicBezTo>
                  <a:cubicBezTo>
                    <a:pt x="47608" y="33324"/>
                    <a:pt x="56906" y="32864"/>
                    <a:pt x="62313" y="32864"/>
                  </a:cubicBezTo>
                  <a:cubicBezTo>
                    <a:pt x="65149" y="32864"/>
                    <a:pt x="66915" y="32991"/>
                    <a:pt x="66915" y="32991"/>
                  </a:cubicBezTo>
                  <a:lnTo>
                    <a:pt x="66915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6" name="Google Shape;1132;p28">
              <a:extLst>
                <a:ext uri="{FF2B5EF4-FFF2-40B4-BE49-F238E27FC236}">
                  <a16:creationId xmlns:a16="http://schemas.microsoft.com/office/drawing/2014/main" id="{4ADBFE31-5698-240A-9AA9-E52135A26100}"/>
                </a:ext>
              </a:extLst>
            </p:cNvPr>
            <p:cNvSpPr/>
            <p:nvPr/>
          </p:nvSpPr>
          <p:spPr>
            <a:xfrm flipH="1">
              <a:off x="121750" y="3458950"/>
              <a:ext cx="185150" cy="467025"/>
            </a:xfrm>
            <a:custGeom>
              <a:avLst/>
              <a:gdLst/>
              <a:ahLst/>
              <a:cxnLst/>
              <a:rect l="l" t="t" r="r" b="b"/>
              <a:pathLst>
                <a:path w="7406" h="18681" extrusionOk="0">
                  <a:moveTo>
                    <a:pt x="3703" y="0"/>
                  </a:moveTo>
                  <a:cubicBezTo>
                    <a:pt x="3636" y="0"/>
                    <a:pt x="3603" y="34"/>
                    <a:pt x="3536" y="34"/>
                  </a:cubicBezTo>
                  <a:cubicBezTo>
                    <a:pt x="3403" y="67"/>
                    <a:pt x="3269" y="167"/>
                    <a:pt x="3203" y="300"/>
                  </a:cubicBezTo>
                  <a:cubicBezTo>
                    <a:pt x="3002" y="667"/>
                    <a:pt x="2736" y="1201"/>
                    <a:pt x="2635" y="1435"/>
                  </a:cubicBezTo>
                  <a:cubicBezTo>
                    <a:pt x="2369" y="1968"/>
                    <a:pt x="2135" y="2469"/>
                    <a:pt x="1802" y="2969"/>
                  </a:cubicBezTo>
                  <a:cubicBezTo>
                    <a:pt x="1635" y="3303"/>
                    <a:pt x="1435" y="3636"/>
                    <a:pt x="1335" y="4003"/>
                  </a:cubicBezTo>
                  <a:cubicBezTo>
                    <a:pt x="1268" y="4270"/>
                    <a:pt x="1201" y="4570"/>
                    <a:pt x="1301" y="4837"/>
                  </a:cubicBezTo>
                  <a:cubicBezTo>
                    <a:pt x="1368" y="5037"/>
                    <a:pt x="1568" y="5237"/>
                    <a:pt x="1802" y="5237"/>
                  </a:cubicBezTo>
                  <a:cubicBezTo>
                    <a:pt x="1835" y="5237"/>
                    <a:pt x="1876" y="5234"/>
                    <a:pt x="1918" y="5234"/>
                  </a:cubicBezTo>
                  <a:cubicBezTo>
                    <a:pt x="2002" y="5234"/>
                    <a:pt x="2091" y="5248"/>
                    <a:pt x="2135" y="5337"/>
                  </a:cubicBezTo>
                  <a:cubicBezTo>
                    <a:pt x="2202" y="5404"/>
                    <a:pt x="2202" y="5538"/>
                    <a:pt x="2168" y="5638"/>
                  </a:cubicBezTo>
                  <a:cubicBezTo>
                    <a:pt x="1735" y="6405"/>
                    <a:pt x="1335" y="7205"/>
                    <a:pt x="934" y="7973"/>
                  </a:cubicBezTo>
                  <a:cubicBezTo>
                    <a:pt x="801" y="8239"/>
                    <a:pt x="667" y="8506"/>
                    <a:pt x="667" y="8773"/>
                  </a:cubicBezTo>
                  <a:cubicBezTo>
                    <a:pt x="667" y="9073"/>
                    <a:pt x="834" y="9374"/>
                    <a:pt x="1134" y="9407"/>
                  </a:cubicBezTo>
                  <a:cubicBezTo>
                    <a:pt x="1179" y="9418"/>
                    <a:pt x="1231" y="9418"/>
                    <a:pt x="1284" y="9418"/>
                  </a:cubicBezTo>
                  <a:cubicBezTo>
                    <a:pt x="1390" y="9418"/>
                    <a:pt x="1501" y="9418"/>
                    <a:pt x="1568" y="9507"/>
                  </a:cubicBezTo>
                  <a:cubicBezTo>
                    <a:pt x="1601" y="9574"/>
                    <a:pt x="1601" y="9674"/>
                    <a:pt x="1568" y="9774"/>
                  </a:cubicBezTo>
                  <a:cubicBezTo>
                    <a:pt x="1468" y="10174"/>
                    <a:pt x="1201" y="10441"/>
                    <a:pt x="968" y="10775"/>
                  </a:cubicBezTo>
                  <a:cubicBezTo>
                    <a:pt x="734" y="11108"/>
                    <a:pt x="501" y="11509"/>
                    <a:pt x="300" y="11909"/>
                  </a:cubicBezTo>
                  <a:cubicBezTo>
                    <a:pt x="234" y="12042"/>
                    <a:pt x="167" y="12209"/>
                    <a:pt x="134" y="12342"/>
                  </a:cubicBezTo>
                  <a:cubicBezTo>
                    <a:pt x="67" y="12576"/>
                    <a:pt x="0" y="12776"/>
                    <a:pt x="34" y="13010"/>
                  </a:cubicBezTo>
                  <a:cubicBezTo>
                    <a:pt x="34" y="13410"/>
                    <a:pt x="234" y="13810"/>
                    <a:pt x="601" y="13944"/>
                  </a:cubicBezTo>
                  <a:cubicBezTo>
                    <a:pt x="753" y="14004"/>
                    <a:pt x="926" y="14028"/>
                    <a:pt x="1108" y="14028"/>
                  </a:cubicBezTo>
                  <a:cubicBezTo>
                    <a:pt x="1525" y="14028"/>
                    <a:pt x="1987" y="13903"/>
                    <a:pt x="2335" y="13810"/>
                  </a:cubicBezTo>
                  <a:cubicBezTo>
                    <a:pt x="2369" y="13810"/>
                    <a:pt x="2402" y="13777"/>
                    <a:pt x="2469" y="13777"/>
                  </a:cubicBezTo>
                  <a:cubicBezTo>
                    <a:pt x="2669" y="13702"/>
                    <a:pt x="2888" y="13664"/>
                    <a:pt x="3111" y="13664"/>
                  </a:cubicBezTo>
                  <a:cubicBezTo>
                    <a:pt x="3186" y="13664"/>
                    <a:pt x="3261" y="13668"/>
                    <a:pt x="3336" y="13677"/>
                  </a:cubicBezTo>
                  <a:cubicBezTo>
                    <a:pt x="3369" y="13810"/>
                    <a:pt x="3369" y="13977"/>
                    <a:pt x="3369" y="14210"/>
                  </a:cubicBezTo>
                  <a:lnTo>
                    <a:pt x="3369" y="18680"/>
                  </a:lnTo>
                  <a:lnTo>
                    <a:pt x="4036" y="18680"/>
                  </a:lnTo>
                  <a:lnTo>
                    <a:pt x="4036" y="14210"/>
                  </a:lnTo>
                  <a:cubicBezTo>
                    <a:pt x="4036" y="13977"/>
                    <a:pt x="4070" y="13810"/>
                    <a:pt x="4070" y="13677"/>
                  </a:cubicBezTo>
                  <a:lnTo>
                    <a:pt x="4337" y="13677"/>
                  </a:lnTo>
                  <a:cubicBezTo>
                    <a:pt x="4570" y="13677"/>
                    <a:pt x="4770" y="13710"/>
                    <a:pt x="4971" y="13777"/>
                  </a:cubicBezTo>
                  <a:cubicBezTo>
                    <a:pt x="5004" y="13777"/>
                    <a:pt x="5037" y="13810"/>
                    <a:pt x="5071" y="13810"/>
                  </a:cubicBezTo>
                  <a:cubicBezTo>
                    <a:pt x="5419" y="13903"/>
                    <a:pt x="5897" y="14028"/>
                    <a:pt x="6323" y="14028"/>
                  </a:cubicBezTo>
                  <a:cubicBezTo>
                    <a:pt x="6510" y="14028"/>
                    <a:pt x="6686" y="14004"/>
                    <a:pt x="6839" y="13944"/>
                  </a:cubicBezTo>
                  <a:cubicBezTo>
                    <a:pt x="7172" y="13810"/>
                    <a:pt x="7372" y="13410"/>
                    <a:pt x="7406" y="13010"/>
                  </a:cubicBezTo>
                  <a:cubicBezTo>
                    <a:pt x="7406" y="12776"/>
                    <a:pt x="7372" y="12576"/>
                    <a:pt x="7306" y="12342"/>
                  </a:cubicBezTo>
                  <a:cubicBezTo>
                    <a:pt x="7239" y="12209"/>
                    <a:pt x="7172" y="12042"/>
                    <a:pt x="7105" y="11909"/>
                  </a:cubicBezTo>
                  <a:cubicBezTo>
                    <a:pt x="6939" y="11509"/>
                    <a:pt x="6705" y="11108"/>
                    <a:pt x="6438" y="10775"/>
                  </a:cubicBezTo>
                  <a:cubicBezTo>
                    <a:pt x="6205" y="10441"/>
                    <a:pt x="5938" y="10174"/>
                    <a:pt x="5838" y="9774"/>
                  </a:cubicBezTo>
                  <a:cubicBezTo>
                    <a:pt x="5838" y="9674"/>
                    <a:pt x="5804" y="9574"/>
                    <a:pt x="5871" y="9507"/>
                  </a:cubicBezTo>
                  <a:cubicBezTo>
                    <a:pt x="5938" y="9418"/>
                    <a:pt x="6034" y="9418"/>
                    <a:pt x="6131" y="9418"/>
                  </a:cubicBezTo>
                  <a:cubicBezTo>
                    <a:pt x="6179" y="9418"/>
                    <a:pt x="6227" y="9418"/>
                    <a:pt x="6271" y="9407"/>
                  </a:cubicBezTo>
                  <a:cubicBezTo>
                    <a:pt x="6572" y="9374"/>
                    <a:pt x="6772" y="9073"/>
                    <a:pt x="6772" y="8773"/>
                  </a:cubicBezTo>
                  <a:cubicBezTo>
                    <a:pt x="6772" y="8506"/>
                    <a:pt x="6638" y="8239"/>
                    <a:pt x="6505" y="7973"/>
                  </a:cubicBezTo>
                  <a:cubicBezTo>
                    <a:pt x="6071" y="7205"/>
                    <a:pt x="5671" y="6405"/>
                    <a:pt x="5271" y="5638"/>
                  </a:cubicBezTo>
                  <a:cubicBezTo>
                    <a:pt x="5204" y="5538"/>
                    <a:pt x="5204" y="5404"/>
                    <a:pt x="5271" y="5337"/>
                  </a:cubicBezTo>
                  <a:cubicBezTo>
                    <a:pt x="5337" y="5248"/>
                    <a:pt x="5419" y="5234"/>
                    <a:pt x="5505" y="5234"/>
                  </a:cubicBezTo>
                  <a:cubicBezTo>
                    <a:pt x="5549" y="5234"/>
                    <a:pt x="5593" y="5237"/>
                    <a:pt x="5638" y="5237"/>
                  </a:cubicBezTo>
                  <a:cubicBezTo>
                    <a:pt x="5871" y="5237"/>
                    <a:pt x="6038" y="5037"/>
                    <a:pt x="6138" y="4837"/>
                  </a:cubicBezTo>
                  <a:cubicBezTo>
                    <a:pt x="6238" y="4570"/>
                    <a:pt x="6171" y="4270"/>
                    <a:pt x="6071" y="4003"/>
                  </a:cubicBezTo>
                  <a:cubicBezTo>
                    <a:pt x="5971" y="3636"/>
                    <a:pt x="5804" y="3303"/>
                    <a:pt x="5604" y="2969"/>
                  </a:cubicBezTo>
                  <a:cubicBezTo>
                    <a:pt x="5304" y="2469"/>
                    <a:pt x="5071" y="1968"/>
                    <a:pt x="4804" y="1435"/>
                  </a:cubicBezTo>
                  <a:cubicBezTo>
                    <a:pt x="4670" y="1201"/>
                    <a:pt x="4437" y="667"/>
                    <a:pt x="4237" y="300"/>
                  </a:cubicBezTo>
                  <a:cubicBezTo>
                    <a:pt x="4137" y="134"/>
                    <a:pt x="3936" y="0"/>
                    <a:pt x="37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1133;p28">
              <a:extLst>
                <a:ext uri="{FF2B5EF4-FFF2-40B4-BE49-F238E27FC236}">
                  <a16:creationId xmlns:a16="http://schemas.microsoft.com/office/drawing/2014/main" id="{9C015CEC-7ADC-9436-12C5-A41315D09128}"/>
                </a:ext>
              </a:extLst>
            </p:cNvPr>
            <p:cNvSpPr/>
            <p:nvPr/>
          </p:nvSpPr>
          <p:spPr>
            <a:xfrm flipH="1">
              <a:off x="121750" y="3458950"/>
              <a:ext cx="96750" cy="350725"/>
            </a:xfrm>
            <a:custGeom>
              <a:avLst/>
              <a:gdLst/>
              <a:ahLst/>
              <a:cxnLst/>
              <a:rect l="l" t="t" r="r" b="b"/>
              <a:pathLst>
                <a:path w="3870" h="14029" extrusionOk="0">
                  <a:moveTo>
                    <a:pt x="167" y="0"/>
                  </a:moveTo>
                  <a:cubicBezTo>
                    <a:pt x="100" y="0"/>
                    <a:pt x="67" y="34"/>
                    <a:pt x="0" y="34"/>
                  </a:cubicBezTo>
                  <a:cubicBezTo>
                    <a:pt x="0" y="167"/>
                    <a:pt x="33" y="300"/>
                    <a:pt x="33" y="401"/>
                  </a:cubicBezTo>
                  <a:cubicBezTo>
                    <a:pt x="267" y="1635"/>
                    <a:pt x="500" y="2836"/>
                    <a:pt x="734" y="4070"/>
                  </a:cubicBezTo>
                  <a:cubicBezTo>
                    <a:pt x="767" y="4270"/>
                    <a:pt x="801" y="4503"/>
                    <a:pt x="634" y="4637"/>
                  </a:cubicBezTo>
                  <a:cubicBezTo>
                    <a:pt x="567" y="4704"/>
                    <a:pt x="434" y="4704"/>
                    <a:pt x="367" y="4770"/>
                  </a:cubicBezTo>
                  <a:cubicBezTo>
                    <a:pt x="67" y="4937"/>
                    <a:pt x="100" y="5371"/>
                    <a:pt x="167" y="5704"/>
                  </a:cubicBezTo>
                  <a:cubicBezTo>
                    <a:pt x="367" y="6605"/>
                    <a:pt x="567" y="7506"/>
                    <a:pt x="734" y="8440"/>
                  </a:cubicBezTo>
                  <a:cubicBezTo>
                    <a:pt x="801" y="8640"/>
                    <a:pt x="834" y="8940"/>
                    <a:pt x="634" y="9073"/>
                  </a:cubicBezTo>
                  <a:cubicBezTo>
                    <a:pt x="534" y="9173"/>
                    <a:pt x="367" y="9173"/>
                    <a:pt x="234" y="9240"/>
                  </a:cubicBezTo>
                  <a:cubicBezTo>
                    <a:pt x="0" y="9440"/>
                    <a:pt x="0" y="9807"/>
                    <a:pt x="67" y="10108"/>
                  </a:cubicBezTo>
                  <a:cubicBezTo>
                    <a:pt x="300" y="11175"/>
                    <a:pt x="500" y="12209"/>
                    <a:pt x="734" y="13276"/>
                  </a:cubicBezTo>
                  <a:cubicBezTo>
                    <a:pt x="734" y="13410"/>
                    <a:pt x="767" y="13543"/>
                    <a:pt x="801" y="13677"/>
                  </a:cubicBezTo>
                  <a:cubicBezTo>
                    <a:pt x="1034" y="13677"/>
                    <a:pt x="1234" y="13710"/>
                    <a:pt x="1435" y="13777"/>
                  </a:cubicBezTo>
                  <a:cubicBezTo>
                    <a:pt x="1468" y="13777"/>
                    <a:pt x="1501" y="13810"/>
                    <a:pt x="1535" y="13810"/>
                  </a:cubicBezTo>
                  <a:cubicBezTo>
                    <a:pt x="1883" y="13903"/>
                    <a:pt x="2361" y="14028"/>
                    <a:pt x="2787" y="14028"/>
                  </a:cubicBezTo>
                  <a:cubicBezTo>
                    <a:pt x="2974" y="14028"/>
                    <a:pt x="3150" y="14004"/>
                    <a:pt x="3303" y="13944"/>
                  </a:cubicBezTo>
                  <a:cubicBezTo>
                    <a:pt x="3636" y="13810"/>
                    <a:pt x="3836" y="13410"/>
                    <a:pt x="3870" y="13010"/>
                  </a:cubicBezTo>
                  <a:cubicBezTo>
                    <a:pt x="3870" y="12776"/>
                    <a:pt x="3836" y="12576"/>
                    <a:pt x="3770" y="12342"/>
                  </a:cubicBezTo>
                  <a:cubicBezTo>
                    <a:pt x="3703" y="12209"/>
                    <a:pt x="3636" y="12042"/>
                    <a:pt x="3569" y="11909"/>
                  </a:cubicBezTo>
                  <a:cubicBezTo>
                    <a:pt x="3403" y="11509"/>
                    <a:pt x="3169" y="11108"/>
                    <a:pt x="2902" y="10775"/>
                  </a:cubicBezTo>
                  <a:cubicBezTo>
                    <a:pt x="2669" y="10441"/>
                    <a:pt x="2402" y="10174"/>
                    <a:pt x="2302" y="9774"/>
                  </a:cubicBezTo>
                  <a:cubicBezTo>
                    <a:pt x="2302" y="9674"/>
                    <a:pt x="2268" y="9574"/>
                    <a:pt x="2335" y="9507"/>
                  </a:cubicBezTo>
                  <a:cubicBezTo>
                    <a:pt x="2380" y="9418"/>
                    <a:pt x="2483" y="9418"/>
                    <a:pt x="2587" y="9418"/>
                  </a:cubicBezTo>
                  <a:cubicBezTo>
                    <a:pt x="2639" y="9418"/>
                    <a:pt x="2691" y="9418"/>
                    <a:pt x="2735" y="9407"/>
                  </a:cubicBezTo>
                  <a:cubicBezTo>
                    <a:pt x="3036" y="9374"/>
                    <a:pt x="3236" y="9073"/>
                    <a:pt x="3236" y="8773"/>
                  </a:cubicBezTo>
                  <a:cubicBezTo>
                    <a:pt x="3236" y="8506"/>
                    <a:pt x="3102" y="8239"/>
                    <a:pt x="2969" y="7973"/>
                  </a:cubicBezTo>
                  <a:cubicBezTo>
                    <a:pt x="2535" y="7205"/>
                    <a:pt x="2135" y="6405"/>
                    <a:pt x="1735" y="5638"/>
                  </a:cubicBezTo>
                  <a:cubicBezTo>
                    <a:pt x="1668" y="5538"/>
                    <a:pt x="1668" y="5404"/>
                    <a:pt x="1735" y="5337"/>
                  </a:cubicBezTo>
                  <a:cubicBezTo>
                    <a:pt x="1801" y="5248"/>
                    <a:pt x="1883" y="5234"/>
                    <a:pt x="1969" y="5234"/>
                  </a:cubicBezTo>
                  <a:cubicBezTo>
                    <a:pt x="2013" y="5234"/>
                    <a:pt x="2057" y="5237"/>
                    <a:pt x="2102" y="5237"/>
                  </a:cubicBezTo>
                  <a:cubicBezTo>
                    <a:pt x="2335" y="5237"/>
                    <a:pt x="2502" y="5071"/>
                    <a:pt x="2602" y="4837"/>
                  </a:cubicBezTo>
                  <a:cubicBezTo>
                    <a:pt x="2702" y="4570"/>
                    <a:pt x="2635" y="4270"/>
                    <a:pt x="2535" y="4003"/>
                  </a:cubicBezTo>
                  <a:cubicBezTo>
                    <a:pt x="2435" y="3636"/>
                    <a:pt x="2268" y="3303"/>
                    <a:pt x="2068" y="2969"/>
                  </a:cubicBezTo>
                  <a:cubicBezTo>
                    <a:pt x="1768" y="2469"/>
                    <a:pt x="1535" y="1968"/>
                    <a:pt x="1268" y="1435"/>
                  </a:cubicBezTo>
                  <a:cubicBezTo>
                    <a:pt x="1134" y="1201"/>
                    <a:pt x="901" y="667"/>
                    <a:pt x="701" y="300"/>
                  </a:cubicBezTo>
                  <a:cubicBezTo>
                    <a:pt x="601" y="134"/>
                    <a:pt x="4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1134;p28">
              <a:extLst>
                <a:ext uri="{FF2B5EF4-FFF2-40B4-BE49-F238E27FC236}">
                  <a16:creationId xmlns:a16="http://schemas.microsoft.com/office/drawing/2014/main" id="{236F38AB-57A8-1EBF-14CF-27496D2145D1}"/>
                </a:ext>
              </a:extLst>
            </p:cNvPr>
            <p:cNvSpPr/>
            <p:nvPr/>
          </p:nvSpPr>
          <p:spPr>
            <a:xfrm flipH="1">
              <a:off x="549550" y="3617400"/>
              <a:ext cx="140975" cy="356100"/>
            </a:xfrm>
            <a:custGeom>
              <a:avLst/>
              <a:gdLst/>
              <a:ahLst/>
              <a:cxnLst/>
              <a:rect l="l" t="t" r="r" b="b"/>
              <a:pathLst>
                <a:path w="5639" h="14244" extrusionOk="0">
                  <a:moveTo>
                    <a:pt x="2670" y="0"/>
                  </a:moveTo>
                  <a:cubicBezTo>
                    <a:pt x="2569" y="33"/>
                    <a:pt x="2469" y="134"/>
                    <a:pt x="2403" y="234"/>
                  </a:cubicBezTo>
                  <a:cubicBezTo>
                    <a:pt x="2269" y="500"/>
                    <a:pt x="2069" y="901"/>
                    <a:pt x="1969" y="1068"/>
                  </a:cubicBezTo>
                  <a:cubicBezTo>
                    <a:pt x="1769" y="1468"/>
                    <a:pt x="1602" y="1868"/>
                    <a:pt x="1369" y="2268"/>
                  </a:cubicBezTo>
                  <a:cubicBezTo>
                    <a:pt x="1202" y="2502"/>
                    <a:pt x="1068" y="2769"/>
                    <a:pt x="1002" y="3036"/>
                  </a:cubicBezTo>
                  <a:cubicBezTo>
                    <a:pt x="935" y="3236"/>
                    <a:pt x="902" y="3469"/>
                    <a:pt x="968" y="3669"/>
                  </a:cubicBezTo>
                  <a:cubicBezTo>
                    <a:pt x="1035" y="3836"/>
                    <a:pt x="1168" y="3970"/>
                    <a:pt x="1335" y="4003"/>
                  </a:cubicBezTo>
                  <a:cubicBezTo>
                    <a:pt x="1385" y="4003"/>
                    <a:pt x="1435" y="3995"/>
                    <a:pt x="1481" y="3995"/>
                  </a:cubicBezTo>
                  <a:cubicBezTo>
                    <a:pt x="1527" y="3995"/>
                    <a:pt x="1569" y="4003"/>
                    <a:pt x="1602" y="4036"/>
                  </a:cubicBezTo>
                  <a:cubicBezTo>
                    <a:pt x="1669" y="4103"/>
                    <a:pt x="1669" y="4203"/>
                    <a:pt x="1635" y="4270"/>
                  </a:cubicBezTo>
                  <a:cubicBezTo>
                    <a:pt x="1302" y="4870"/>
                    <a:pt x="1002" y="5471"/>
                    <a:pt x="668" y="6071"/>
                  </a:cubicBezTo>
                  <a:cubicBezTo>
                    <a:pt x="568" y="6271"/>
                    <a:pt x="468" y="6471"/>
                    <a:pt x="468" y="6705"/>
                  </a:cubicBezTo>
                  <a:cubicBezTo>
                    <a:pt x="468" y="6905"/>
                    <a:pt x="635" y="7139"/>
                    <a:pt x="835" y="7172"/>
                  </a:cubicBezTo>
                  <a:cubicBezTo>
                    <a:pt x="868" y="7180"/>
                    <a:pt x="902" y="7182"/>
                    <a:pt x="934" y="7182"/>
                  </a:cubicBezTo>
                  <a:cubicBezTo>
                    <a:pt x="966" y="7182"/>
                    <a:pt x="998" y="7180"/>
                    <a:pt x="1027" y="7180"/>
                  </a:cubicBezTo>
                  <a:cubicBezTo>
                    <a:pt x="1085" y="7180"/>
                    <a:pt x="1135" y="7189"/>
                    <a:pt x="1168" y="7239"/>
                  </a:cubicBezTo>
                  <a:cubicBezTo>
                    <a:pt x="1202" y="7305"/>
                    <a:pt x="1202" y="7372"/>
                    <a:pt x="1168" y="7439"/>
                  </a:cubicBezTo>
                  <a:cubicBezTo>
                    <a:pt x="1102" y="7739"/>
                    <a:pt x="902" y="7939"/>
                    <a:pt x="701" y="8206"/>
                  </a:cubicBezTo>
                  <a:cubicBezTo>
                    <a:pt x="535" y="8473"/>
                    <a:pt x="368" y="8773"/>
                    <a:pt x="201" y="9073"/>
                  </a:cubicBezTo>
                  <a:cubicBezTo>
                    <a:pt x="168" y="9173"/>
                    <a:pt x="101" y="9307"/>
                    <a:pt x="68" y="9407"/>
                  </a:cubicBezTo>
                  <a:cubicBezTo>
                    <a:pt x="34" y="9574"/>
                    <a:pt x="1" y="9740"/>
                    <a:pt x="1" y="9941"/>
                  </a:cubicBezTo>
                  <a:cubicBezTo>
                    <a:pt x="1" y="10207"/>
                    <a:pt x="168" y="10541"/>
                    <a:pt x="435" y="10641"/>
                  </a:cubicBezTo>
                  <a:cubicBezTo>
                    <a:pt x="547" y="10692"/>
                    <a:pt x="678" y="10712"/>
                    <a:pt x="818" y="10712"/>
                  </a:cubicBezTo>
                  <a:cubicBezTo>
                    <a:pt x="1133" y="10712"/>
                    <a:pt x="1491" y="10610"/>
                    <a:pt x="1769" y="10541"/>
                  </a:cubicBezTo>
                  <a:cubicBezTo>
                    <a:pt x="1802" y="10508"/>
                    <a:pt x="1802" y="10508"/>
                    <a:pt x="1836" y="10508"/>
                  </a:cubicBezTo>
                  <a:cubicBezTo>
                    <a:pt x="2007" y="10459"/>
                    <a:pt x="2178" y="10428"/>
                    <a:pt x="2348" y="10428"/>
                  </a:cubicBezTo>
                  <a:cubicBezTo>
                    <a:pt x="2411" y="10428"/>
                    <a:pt x="2474" y="10432"/>
                    <a:pt x="2536" y="10441"/>
                  </a:cubicBezTo>
                  <a:cubicBezTo>
                    <a:pt x="2536" y="10541"/>
                    <a:pt x="2536" y="10674"/>
                    <a:pt x="2536" y="10841"/>
                  </a:cubicBezTo>
                  <a:lnTo>
                    <a:pt x="2536" y="14244"/>
                  </a:lnTo>
                  <a:lnTo>
                    <a:pt x="3070" y="14244"/>
                  </a:lnTo>
                  <a:lnTo>
                    <a:pt x="3070" y="10841"/>
                  </a:lnTo>
                  <a:cubicBezTo>
                    <a:pt x="3070" y="10674"/>
                    <a:pt x="3070" y="10541"/>
                    <a:pt x="3103" y="10441"/>
                  </a:cubicBezTo>
                  <a:cubicBezTo>
                    <a:pt x="3137" y="10424"/>
                    <a:pt x="3170" y="10416"/>
                    <a:pt x="3203" y="10416"/>
                  </a:cubicBezTo>
                  <a:cubicBezTo>
                    <a:pt x="3237" y="10416"/>
                    <a:pt x="3270" y="10424"/>
                    <a:pt x="3303" y="10441"/>
                  </a:cubicBezTo>
                  <a:cubicBezTo>
                    <a:pt x="3470" y="10441"/>
                    <a:pt x="3604" y="10441"/>
                    <a:pt x="3770" y="10508"/>
                  </a:cubicBezTo>
                  <a:cubicBezTo>
                    <a:pt x="3804" y="10508"/>
                    <a:pt x="3837" y="10508"/>
                    <a:pt x="3870" y="10541"/>
                  </a:cubicBezTo>
                  <a:cubicBezTo>
                    <a:pt x="4125" y="10610"/>
                    <a:pt x="4476" y="10712"/>
                    <a:pt x="4789" y="10712"/>
                  </a:cubicBezTo>
                  <a:cubicBezTo>
                    <a:pt x="4928" y="10712"/>
                    <a:pt x="5059" y="10692"/>
                    <a:pt x="5171" y="10641"/>
                  </a:cubicBezTo>
                  <a:cubicBezTo>
                    <a:pt x="5472" y="10541"/>
                    <a:pt x="5605" y="10207"/>
                    <a:pt x="5638" y="9941"/>
                  </a:cubicBezTo>
                  <a:cubicBezTo>
                    <a:pt x="5638" y="9740"/>
                    <a:pt x="5605" y="9574"/>
                    <a:pt x="5538" y="9407"/>
                  </a:cubicBezTo>
                  <a:cubicBezTo>
                    <a:pt x="5505" y="9307"/>
                    <a:pt x="5438" y="9173"/>
                    <a:pt x="5405" y="9073"/>
                  </a:cubicBezTo>
                  <a:cubicBezTo>
                    <a:pt x="5271" y="8773"/>
                    <a:pt x="5105" y="8473"/>
                    <a:pt x="4904" y="8206"/>
                  </a:cubicBezTo>
                  <a:cubicBezTo>
                    <a:pt x="4704" y="7939"/>
                    <a:pt x="4504" y="7739"/>
                    <a:pt x="4437" y="7439"/>
                  </a:cubicBezTo>
                  <a:cubicBezTo>
                    <a:pt x="4437" y="7372"/>
                    <a:pt x="4404" y="7305"/>
                    <a:pt x="4437" y="7239"/>
                  </a:cubicBezTo>
                  <a:cubicBezTo>
                    <a:pt x="4504" y="7172"/>
                    <a:pt x="4671" y="7205"/>
                    <a:pt x="4771" y="7172"/>
                  </a:cubicBezTo>
                  <a:cubicBezTo>
                    <a:pt x="5005" y="7139"/>
                    <a:pt x="5138" y="6905"/>
                    <a:pt x="5138" y="6705"/>
                  </a:cubicBezTo>
                  <a:cubicBezTo>
                    <a:pt x="5138" y="6471"/>
                    <a:pt x="5038" y="6271"/>
                    <a:pt x="4938" y="6071"/>
                  </a:cubicBezTo>
                  <a:cubicBezTo>
                    <a:pt x="4604" y="5471"/>
                    <a:pt x="4304" y="4870"/>
                    <a:pt x="4004" y="4270"/>
                  </a:cubicBezTo>
                  <a:cubicBezTo>
                    <a:pt x="3970" y="4203"/>
                    <a:pt x="3970" y="4103"/>
                    <a:pt x="4004" y="4036"/>
                  </a:cubicBezTo>
                  <a:cubicBezTo>
                    <a:pt x="4037" y="4003"/>
                    <a:pt x="4079" y="3995"/>
                    <a:pt x="4125" y="3995"/>
                  </a:cubicBezTo>
                  <a:cubicBezTo>
                    <a:pt x="4171" y="3995"/>
                    <a:pt x="4221" y="4003"/>
                    <a:pt x="4271" y="4003"/>
                  </a:cubicBezTo>
                  <a:cubicBezTo>
                    <a:pt x="4437" y="3970"/>
                    <a:pt x="4604" y="3836"/>
                    <a:pt x="4638" y="3703"/>
                  </a:cubicBezTo>
                  <a:cubicBezTo>
                    <a:pt x="4738" y="3469"/>
                    <a:pt x="4671" y="3236"/>
                    <a:pt x="4604" y="3036"/>
                  </a:cubicBezTo>
                  <a:cubicBezTo>
                    <a:pt x="4538" y="2769"/>
                    <a:pt x="4404" y="2502"/>
                    <a:pt x="4237" y="2268"/>
                  </a:cubicBezTo>
                  <a:cubicBezTo>
                    <a:pt x="4004" y="1868"/>
                    <a:pt x="3837" y="1468"/>
                    <a:pt x="3637" y="1068"/>
                  </a:cubicBezTo>
                  <a:cubicBezTo>
                    <a:pt x="3537" y="901"/>
                    <a:pt x="3370" y="500"/>
                    <a:pt x="3203" y="234"/>
                  </a:cubicBezTo>
                  <a:cubicBezTo>
                    <a:pt x="3137" y="67"/>
                    <a:pt x="2970" y="0"/>
                    <a:pt x="28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135;p28">
              <a:extLst>
                <a:ext uri="{FF2B5EF4-FFF2-40B4-BE49-F238E27FC236}">
                  <a16:creationId xmlns:a16="http://schemas.microsoft.com/office/drawing/2014/main" id="{BF73413A-B80E-84FF-E4EF-4E3A7EF0FDF6}"/>
                </a:ext>
              </a:extLst>
            </p:cNvPr>
            <p:cNvSpPr/>
            <p:nvPr/>
          </p:nvSpPr>
          <p:spPr>
            <a:xfrm flipH="1">
              <a:off x="0" y="3872175"/>
              <a:ext cx="3283200" cy="1271325"/>
            </a:xfrm>
            <a:custGeom>
              <a:avLst/>
              <a:gdLst/>
              <a:ahLst/>
              <a:cxnLst/>
              <a:rect l="l" t="t" r="r" b="b"/>
              <a:pathLst>
                <a:path w="131328" h="50853" extrusionOk="0">
                  <a:moveTo>
                    <a:pt x="124549" y="0"/>
                  </a:moveTo>
                  <a:cubicBezTo>
                    <a:pt x="92938" y="0"/>
                    <a:pt x="78014" y="19323"/>
                    <a:pt x="57542" y="33741"/>
                  </a:cubicBezTo>
                  <a:cubicBezTo>
                    <a:pt x="35693" y="49152"/>
                    <a:pt x="1" y="50853"/>
                    <a:pt x="1" y="50853"/>
                  </a:cubicBezTo>
                  <a:lnTo>
                    <a:pt x="131328" y="50853"/>
                  </a:lnTo>
                  <a:lnTo>
                    <a:pt x="131328" y="283"/>
                  </a:lnTo>
                  <a:cubicBezTo>
                    <a:pt x="128984" y="92"/>
                    <a:pt x="126727" y="0"/>
                    <a:pt x="124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136;p28">
              <a:extLst>
                <a:ext uri="{FF2B5EF4-FFF2-40B4-BE49-F238E27FC236}">
                  <a16:creationId xmlns:a16="http://schemas.microsoft.com/office/drawing/2014/main" id="{31FDB482-85C3-77CA-8017-14D2031CC86F}"/>
                </a:ext>
              </a:extLst>
            </p:cNvPr>
            <p:cNvSpPr/>
            <p:nvPr/>
          </p:nvSpPr>
          <p:spPr>
            <a:xfrm flipH="1">
              <a:off x="0" y="4015175"/>
              <a:ext cx="2097350" cy="1128325"/>
            </a:xfrm>
            <a:custGeom>
              <a:avLst/>
              <a:gdLst/>
              <a:ahLst/>
              <a:cxnLst/>
              <a:rect l="l" t="t" r="r" b="b"/>
              <a:pathLst>
                <a:path w="83894" h="45133" extrusionOk="0">
                  <a:moveTo>
                    <a:pt x="83894" y="1"/>
                  </a:moveTo>
                  <a:cubicBezTo>
                    <a:pt x="59576" y="3903"/>
                    <a:pt x="45933" y="20282"/>
                    <a:pt x="28020" y="32891"/>
                  </a:cubicBezTo>
                  <a:cubicBezTo>
                    <a:pt x="19748" y="38728"/>
                    <a:pt x="9507" y="42564"/>
                    <a:pt x="0" y="45133"/>
                  </a:cubicBezTo>
                  <a:lnTo>
                    <a:pt x="83894" y="45133"/>
                  </a:lnTo>
                  <a:lnTo>
                    <a:pt x="838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137;p28">
              <a:extLst>
                <a:ext uri="{FF2B5EF4-FFF2-40B4-BE49-F238E27FC236}">
                  <a16:creationId xmlns:a16="http://schemas.microsoft.com/office/drawing/2014/main" id="{FB23252A-ECDA-DB89-B86C-957209426A2C}"/>
                </a:ext>
              </a:extLst>
            </p:cNvPr>
            <p:cNvSpPr/>
            <p:nvPr/>
          </p:nvSpPr>
          <p:spPr>
            <a:xfrm flipH="1">
              <a:off x="0" y="4284525"/>
              <a:ext cx="1426875" cy="858975"/>
            </a:xfrm>
            <a:custGeom>
              <a:avLst/>
              <a:gdLst/>
              <a:ahLst/>
              <a:cxnLst/>
              <a:rect l="l" t="t" r="r" b="b"/>
              <a:pathLst>
                <a:path w="57075" h="34359" extrusionOk="0">
                  <a:moveTo>
                    <a:pt x="57075" y="1"/>
                  </a:moveTo>
                  <a:cubicBezTo>
                    <a:pt x="46934" y="6639"/>
                    <a:pt x="38161" y="14978"/>
                    <a:pt x="28021" y="22117"/>
                  </a:cubicBezTo>
                  <a:cubicBezTo>
                    <a:pt x="19748" y="27954"/>
                    <a:pt x="9507" y="31790"/>
                    <a:pt x="1" y="34359"/>
                  </a:cubicBezTo>
                  <a:lnTo>
                    <a:pt x="57075" y="34359"/>
                  </a:lnTo>
                  <a:lnTo>
                    <a:pt x="570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63C3A0B-C64A-9CE5-7518-990908975DFE}"/>
              </a:ext>
            </a:extLst>
          </p:cNvPr>
          <p:cNvGrpSpPr/>
          <p:nvPr userDrawn="1"/>
        </p:nvGrpSpPr>
        <p:grpSpPr>
          <a:xfrm>
            <a:off x="3049" y="5950275"/>
            <a:ext cx="12188951" cy="907725"/>
            <a:chOff x="3049" y="5950275"/>
            <a:chExt cx="12188951" cy="907725"/>
          </a:xfrm>
        </p:grpSpPr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4317618-20AC-328C-6875-9D098D320164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 flipV="1">
              <a:off x="3049" y="6400174"/>
              <a:ext cx="9400094" cy="3964"/>
            </a:xfrm>
            <a:prstGeom prst="line">
              <a:avLst/>
            </a:prstGeom>
            <a:ln w="19050">
              <a:solidFill>
                <a:srgbClr val="CCA76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4BF8E084-BFB7-7486-6D1C-010068EB9B86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 flipV="1">
              <a:off x="11145729" y="6404138"/>
              <a:ext cx="1046271" cy="11790"/>
            </a:xfrm>
            <a:prstGeom prst="line">
              <a:avLst/>
            </a:prstGeom>
            <a:ln w="19050">
              <a:solidFill>
                <a:srgbClr val="CCA76C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970B245-48BF-A2A9-98E3-DC5DFC7264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40939" t="47110" r="37670" b="45016"/>
            <a:stretch/>
          </p:blipFill>
          <p:spPr>
            <a:xfrm>
              <a:off x="9403143" y="5950275"/>
              <a:ext cx="1742586" cy="907725"/>
            </a:xfrm>
            <a:prstGeom prst="rect">
              <a:avLst/>
            </a:prstGeom>
            <a:effectLst>
              <a:outerShdw blurRad="50800" dist="38100" dir="16200000" rotWithShape="0">
                <a:srgbClr val="CCA76C">
                  <a:alpha val="40000"/>
                </a:srgbClr>
              </a:outerShdw>
            </a:effectLst>
          </p:spPr>
        </p:pic>
      </p:grpSp>
      <p:sp>
        <p:nvSpPr>
          <p:cNvPr id="35" name="Заголовок 32">
            <a:extLst>
              <a:ext uri="{FF2B5EF4-FFF2-40B4-BE49-F238E27FC236}">
                <a16:creationId xmlns:a16="http://schemas.microsoft.com/office/drawing/2014/main" id="{B95B303A-984C-9FBC-8312-AF1DB87DF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38" y="410165"/>
            <a:ext cx="5760000" cy="10764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457200" rtl="0" eaLnBrk="1" latinLnBrk="0" hangingPunct="1">
              <a:lnSpc>
                <a:spcPct val="100000"/>
              </a:lnSpc>
              <a:defRPr lang="ru-RU" sz="3200" kern="1200" dirty="0">
                <a:solidFill>
                  <a:schemeClr val="tx1"/>
                </a:solidFill>
                <a:latin typeface="Bitter Medium" pitchFamily="2" charset="0"/>
                <a:ea typeface="+mn-ea"/>
                <a:cs typeface="Aharoni" panose="02010803020104030203" pitchFamily="2" charset="-79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7" name="Рисунок 124">
            <a:extLst>
              <a:ext uri="{FF2B5EF4-FFF2-40B4-BE49-F238E27FC236}">
                <a16:creationId xmlns:a16="http://schemas.microsoft.com/office/drawing/2014/main" id="{F4A8AEF6-8D27-37A1-4C77-94A56B3CA9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0416" y="365006"/>
            <a:ext cx="5220940" cy="2768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Вставка рисунка</a:t>
            </a:r>
          </a:p>
        </p:txBody>
      </p:sp>
      <p:sp>
        <p:nvSpPr>
          <p:cNvPr id="39" name="Рисунок 124">
            <a:extLst>
              <a:ext uri="{FF2B5EF4-FFF2-40B4-BE49-F238E27FC236}">
                <a16:creationId xmlns:a16="http://schemas.microsoft.com/office/drawing/2014/main" id="{79896672-7EB8-8E02-8CFE-5C976B560A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9502" y="3354630"/>
            <a:ext cx="5220940" cy="27685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0" i="0">
                <a:latin typeface="SF Pro Text Light" pitchFamily="2" charset="0"/>
                <a:ea typeface="SF Pro Text 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Вставка рисунка</a:t>
            </a:r>
          </a:p>
        </p:txBody>
      </p:sp>
      <p:sp>
        <p:nvSpPr>
          <p:cNvPr id="44" name="Текст 42">
            <a:extLst>
              <a:ext uri="{FF2B5EF4-FFF2-40B4-BE49-F238E27FC236}">
                <a16:creationId xmlns:a16="http://schemas.microsoft.com/office/drawing/2014/main" id="{B42EDE16-53E1-9165-250D-27443ED7A3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3892" y="1681499"/>
            <a:ext cx="5613407" cy="4465969"/>
          </a:xfrm>
          <a:prstGeom prst="rect">
            <a:avLst/>
          </a:prstGeom>
        </p:spPr>
        <p:txBody>
          <a:bodyPr lIns="108000" tIns="108000" rIns="108000" bIns="108000">
            <a:normAutofit/>
          </a:bodyPr>
          <a:lstStyle>
            <a:lvl1pPr marL="0"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lang="ru-RU" sz="1800" kern="1200" dirty="0">
                <a:solidFill>
                  <a:schemeClr val="tx1"/>
                </a:solidFill>
                <a:latin typeface="SF Pro Text Light" pitchFamily="2" charset="0"/>
                <a:ea typeface="SF Pro Text Light" pitchFamily="2" charset="0"/>
                <a:cs typeface="Times New Roman" panose="02020603050405020304" pitchFamily="18" charset="0"/>
              </a:defRPr>
            </a:lvl1pPr>
            <a:lvl2pPr marL="228600" indent="-228600">
              <a:defRPr/>
            </a:lvl2pPr>
            <a:lvl3pPr marL="228600" indent="-228600">
              <a:defRPr/>
            </a:lvl3pPr>
            <a:lvl4pPr marL="228600" indent="-228600">
              <a:defRPr/>
            </a:lvl4pPr>
            <a:lvl5pPr marL="228600" indent="-228600">
              <a:defRPr/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ru-RU" dirty="0"/>
              <a:t>Образец текста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ru-RU" dirty="0"/>
              <a:t>Образец текста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ru-RU" dirty="0"/>
              <a:t>Образец текста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803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5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"/>
          <p:cNvGrpSpPr/>
          <p:nvPr/>
        </p:nvGrpSpPr>
        <p:grpSpPr>
          <a:xfrm>
            <a:off x="205560" y="4225680"/>
            <a:ext cx="11985120" cy="2634480"/>
            <a:chOff x="205560" y="4225680"/>
            <a:chExt cx="11985120" cy="2634480"/>
          </a:xfrm>
        </p:grpSpPr>
        <p:sp>
          <p:nvSpPr>
            <p:cNvPr id="39" name="Google Shape;2469;p127"/>
            <p:cNvSpPr/>
            <p:nvPr/>
          </p:nvSpPr>
          <p:spPr>
            <a:xfrm flipH="1">
              <a:off x="3478320" y="4225680"/>
              <a:ext cx="8712000" cy="2333160"/>
            </a:xfrm>
            <a:custGeom>
              <a:avLst/>
              <a:gdLst>
                <a:gd name="textAreaLeft" fmla="*/ -360 w 8712000"/>
                <a:gd name="textAreaRight" fmla="*/ 8712360 w 8712000"/>
                <a:gd name="textAreaTop" fmla="*/ 0 h 2333160"/>
                <a:gd name="textAreaBottom" fmla="*/ 2333880 h 2333160"/>
              </a:gdLst>
              <a:ahLst/>
              <a:cxnLst/>
              <a:rect l="textAreaLeft" t="textAreaTop" r="textAreaRight" b="textAreaBottom"/>
              <a:pathLst>
                <a:path w="37105" h="9939">
                  <a:moveTo>
                    <a:pt x="8973" y="1"/>
                  </a:moveTo>
                  <a:cubicBezTo>
                    <a:pt x="8962" y="1"/>
                    <a:pt x="8951" y="1"/>
                    <a:pt x="8940" y="1"/>
                  </a:cubicBezTo>
                  <a:cubicBezTo>
                    <a:pt x="8758" y="1"/>
                    <a:pt x="8576" y="98"/>
                    <a:pt x="8404" y="173"/>
                  </a:cubicBezTo>
                  <a:cubicBezTo>
                    <a:pt x="6724" y="1008"/>
                    <a:pt x="5022" y="1821"/>
                    <a:pt x="3330" y="2656"/>
                  </a:cubicBezTo>
                  <a:cubicBezTo>
                    <a:pt x="2741" y="2935"/>
                    <a:pt x="2142" y="3320"/>
                    <a:pt x="1649" y="3737"/>
                  </a:cubicBezTo>
                  <a:cubicBezTo>
                    <a:pt x="793" y="4444"/>
                    <a:pt x="1" y="4690"/>
                    <a:pt x="1" y="4690"/>
                  </a:cubicBezTo>
                  <a:lnTo>
                    <a:pt x="1" y="6028"/>
                  </a:lnTo>
                  <a:cubicBezTo>
                    <a:pt x="168" y="6091"/>
                    <a:pt x="342" y="6114"/>
                    <a:pt x="520" y="6114"/>
                  </a:cubicBezTo>
                  <a:cubicBezTo>
                    <a:pt x="950" y="6114"/>
                    <a:pt x="1407" y="5981"/>
                    <a:pt x="1853" y="5943"/>
                  </a:cubicBezTo>
                  <a:cubicBezTo>
                    <a:pt x="1943" y="5935"/>
                    <a:pt x="2033" y="5932"/>
                    <a:pt x="2123" y="5932"/>
                  </a:cubicBezTo>
                  <a:cubicBezTo>
                    <a:pt x="2699" y="5932"/>
                    <a:pt x="3278" y="6061"/>
                    <a:pt x="3844" y="6061"/>
                  </a:cubicBezTo>
                  <a:cubicBezTo>
                    <a:pt x="3969" y="6061"/>
                    <a:pt x="4094" y="6055"/>
                    <a:pt x="4219" y="6039"/>
                  </a:cubicBezTo>
                  <a:cubicBezTo>
                    <a:pt x="4736" y="5979"/>
                    <a:pt x="5246" y="5773"/>
                    <a:pt x="5754" y="5773"/>
                  </a:cubicBezTo>
                  <a:cubicBezTo>
                    <a:pt x="5878" y="5773"/>
                    <a:pt x="6001" y="5785"/>
                    <a:pt x="6124" y="5814"/>
                  </a:cubicBezTo>
                  <a:cubicBezTo>
                    <a:pt x="7163" y="6050"/>
                    <a:pt x="7580" y="7356"/>
                    <a:pt x="8511" y="7891"/>
                  </a:cubicBezTo>
                  <a:cubicBezTo>
                    <a:pt x="8894" y="8106"/>
                    <a:pt x="9310" y="8168"/>
                    <a:pt x="9743" y="8168"/>
                  </a:cubicBezTo>
                  <a:cubicBezTo>
                    <a:pt x="10347" y="8168"/>
                    <a:pt x="10983" y="8046"/>
                    <a:pt x="11603" y="8046"/>
                  </a:cubicBezTo>
                  <a:cubicBezTo>
                    <a:pt x="11759" y="8046"/>
                    <a:pt x="11913" y="8054"/>
                    <a:pt x="12065" y="8073"/>
                  </a:cubicBezTo>
                  <a:cubicBezTo>
                    <a:pt x="12569" y="8137"/>
                    <a:pt x="13040" y="8330"/>
                    <a:pt x="13543" y="8383"/>
                  </a:cubicBezTo>
                  <a:cubicBezTo>
                    <a:pt x="13674" y="8400"/>
                    <a:pt x="13814" y="8408"/>
                    <a:pt x="13961" y="8408"/>
                  </a:cubicBezTo>
                  <a:cubicBezTo>
                    <a:pt x="14758" y="8408"/>
                    <a:pt x="15735" y="8183"/>
                    <a:pt x="16422" y="7966"/>
                  </a:cubicBezTo>
                  <a:cubicBezTo>
                    <a:pt x="16471" y="7969"/>
                    <a:pt x="16519" y="7971"/>
                    <a:pt x="16567" y="7971"/>
                  </a:cubicBezTo>
                  <a:cubicBezTo>
                    <a:pt x="17626" y="7971"/>
                    <a:pt x="18663" y="7164"/>
                    <a:pt x="19663" y="7164"/>
                  </a:cubicBezTo>
                  <a:cubicBezTo>
                    <a:pt x="19869" y="7164"/>
                    <a:pt x="20073" y="7198"/>
                    <a:pt x="20276" y="7281"/>
                  </a:cubicBezTo>
                  <a:cubicBezTo>
                    <a:pt x="20643" y="7442"/>
                    <a:pt x="21003" y="7760"/>
                    <a:pt x="21380" y="7760"/>
                  </a:cubicBezTo>
                  <a:cubicBezTo>
                    <a:pt x="21454" y="7760"/>
                    <a:pt x="21528" y="7748"/>
                    <a:pt x="21604" y="7720"/>
                  </a:cubicBezTo>
                  <a:cubicBezTo>
                    <a:pt x="21593" y="7591"/>
                    <a:pt x="21572" y="7452"/>
                    <a:pt x="21550" y="7324"/>
                  </a:cubicBezTo>
                  <a:cubicBezTo>
                    <a:pt x="21612" y="7316"/>
                    <a:pt x="21673" y="7313"/>
                    <a:pt x="21734" y="7313"/>
                  </a:cubicBezTo>
                  <a:cubicBezTo>
                    <a:pt x="22380" y="7313"/>
                    <a:pt x="22982" y="7699"/>
                    <a:pt x="23638" y="7816"/>
                  </a:cubicBezTo>
                  <a:cubicBezTo>
                    <a:pt x="23864" y="7861"/>
                    <a:pt x="24092" y="7876"/>
                    <a:pt x="24321" y="7876"/>
                  </a:cubicBezTo>
                  <a:cubicBezTo>
                    <a:pt x="24776" y="7876"/>
                    <a:pt x="25236" y="7817"/>
                    <a:pt x="25693" y="7817"/>
                  </a:cubicBezTo>
                  <a:cubicBezTo>
                    <a:pt x="25890" y="7817"/>
                    <a:pt x="26086" y="7828"/>
                    <a:pt x="26282" y="7859"/>
                  </a:cubicBezTo>
                  <a:cubicBezTo>
                    <a:pt x="26774" y="7934"/>
                    <a:pt x="27256" y="8159"/>
                    <a:pt x="27759" y="8159"/>
                  </a:cubicBezTo>
                  <a:cubicBezTo>
                    <a:pt x="28119" y="8159"/>
                    <a:pt x="28493" y="8041"/>
                    <a:pt x="28859" y="8041"/>
                  </a:cubicBezTo>
                  <a:cubicBezTo>
                    <a:pt x="28960" y="8041"/>
                    <a:pt x="29061" y="8050"/>
                    <a:pt x="29161" y="8073"/>
                  </a:cubicBezTo>
                  <a:cubicBezTo>
                    <a:pt x="29472" y="8159"/>
                    <a:pt x="29740" y="8351"/>
                    <a:pt x="30029" y="8437"/>
                  </a:cubicBezTo>
                  <a:cubicBezTo>
                    <a:pt x="30181" y="8480"/>
                    <a:pt x="30336" y="8492"/>
                    <a:pt x="30493" y="8492"/>
                  </a:cubicBezTo>
                  <a:cubicBezTo>
                    <a:pt x="30676" y="8492"/>
                    <a:pt x="30861" y="8476"/>
                    <a:pt x="31046" y="8476"/>
                  </a:cubicBezTo>
                  <a:cubicBezTo>
                    <a:pt x="31135" y="8476"/>
                    <a:pt x="31224" y="8479"/>
                    <a:pt x="31313" y="8491"/>
                  </a:cubicBezTo>
                  <a:cubicBezTo>
                    <a:pt x="31570" y="8512"/>
                    <a:pt x="31806" y="8608"/>
                    <a:pt x="32063" y="8705"/>
                  </a:cubicBezTo>
                  <a:cubicBezTo>
                    <a:pt x="32823" y="8983"/>
                    <a:pt x="33572" y="9251"/>
                    <a:pt x="34343" y="9529"/>
                  </a:cubicBezTo>
                  <a:cubicBezTo>
                    <a:pt x="34895" y="9742"/>
                    <a:pt x="35513" y="9938"/>
                    <a:pt x="36097" y="9938"/>
                  </a:cubicBezTo>
                  <a:cubicBezTo>
                    <a:pt x="36453" y="9938"/>
                    <a:pt x="36797" y="9865"/>
                    <a:pt x="37105" y="9679"/>
                  </a:cubicBezTo>
                  <a:cubicBezTo>
                    <a:pt x="36805" y="9561"/>
                    <a:pt x="36494" y="9454"/>
                    <a:pt x="36173" y="9422"/>
                  </a:cubicBezTo>
                  <a:cubicBezTo>
                    <a:pt x="36119" y="9419"/>
                    <a:pt x="36064" y="9419"/>
                    <a:pt x="36008" y="9419"/>
                  </a:cubicBezTo>
                  <a:cubicBezTo>
                    <a:pt x="35914" y="9419"/>
                    <a:pt x="35817" y="9421"/>
                    <a:pt x="35722" y="9421"/>
                  </a:cubicBezTo>
                  <a:cubicBezTo>
                    <a:pt x="35376" y="9421"/>
                    <a:pt x="35039" y="9393"/>
                    <a:pt x="34846" y="9133"/>
                  </a:cubicBezTo>
                  <a:cubicBezTo>
                    <a:pt x="34568" y="8769"/>
                    <a:pt x="34139" y="8533"/>
                    <a:pt x="33700" y="8480"/>
                  </a:cubicBezTo>
                  <a:cubicBezTo>
                    <a:pt x="33358" y="8437"/>
                    <a:pt x="33005" y="8480"/>
                    <a:pt x="32737" y="8287"/>
                  </a:cubicBezTo>
                  <a:cubicBezTo>
                    <a:pt x="32598" y="8191"/>
                    <a:pt x="32523" y="8052"/>
                    <a:pt x="32384" y="7955"/>
                  </a:cubicBezTo>
                  <a:cubicBezTo>
                    <a:pt x="32170" y="7795"/>
                    <a:pt x="31881" y="7784"/>
                    <a:pt x="31624" y="7688"/>
                  </a:cubicBezTo>
                  <a:cubicBezTo>
                    <a:pt x="31249" y="7538"/>
                    <a:pt x="30981" y="7217"/>
                    <a:pt x="30660" y="6981"/>
                  </a:cubicBezTo>
                  <a:cubicBezTo>
                    <a:pt x="30063" y="6537"/>
                    <a:pt x="29329" y="6432"/>
                    <a:pt x="28587" y="6432"/>
                  </a:cubicBezTo>
                  <a:cubicBezTo>
                    <a:pt x="28291" y="6432"/>
                    <a:pt x="27995" y="6449"/>
                    <a:pt x="27706" y="6467"/>
                  </a:cubicBezTo>
                  <a:cubicBezTo>
                    <a:pt x="27410" y="6486"/>
                    <a:pt x="27087" y="6518"/>
                    <a:pt x="26773" y="6518"/>
                  </a:cubicBezTo>
                  <a:cubicBezTo>
                    <a:pt x="26542" y="6518"/>
                    <a:pt x="26315" y="6500"/>
                    <a:pt x="26111" y="6446"/>
                  </a:cubicBezTo>
                  <a:cubicBezTo>
                    <a:pt x="25329" y="6242"/>
                    <a:pt x="24548" y="6039"/>
                    <a:pt x="23766" y="5836"/>
                  </a:cubicBezTo>
                  <a:cubicBezTo>
                    <a:pt x="23177" y="5697"/>
                    <a:pt x="22567" y="5536"/>
                    <a:pt x="22043" y="5215"/>
                  </a:cubicBezTo>
                  <a:cubicBezTo>
                    <a:pt x="21529" y="4886"/>
                    <a:pt x="21035" y="4409"/>
                    <a:pt x="20447" y="4409"/>
                  </a:cubicBezTo>
                  <a:cubicBezTo>
                    <a:pt x="20422" y="4409"/>
                    <a:pt x="20398" y="4410"/>
                    <a:pt x="20373" y="4412"/>
                  </a:cubicBezTo>
                  <a:cubicBezTo>
                    <a:pt x="20162" y="4420"/>
                    <a:pt x="19951" y="4495"/>
                    <a:pt x="19740" y="4495"/>
                  </a:cubicBezTo>
                  <a:cubicBezTo>
                    <a:pt x="19683" y="4495"/>
                    <a:pt x="19627" y="4490"/>
                    <a:pt x="19570" y="4476"/>
                  </a:cubicBezTo>
                  <a:cubicBezTo>
                    <a:pt x="19120" y="4369"/>
                    <a:pt x="18927" y="3802"/>
                    <a:pt x="18499" y="3673"/>
                  </a:cubicBezTo>
                  <a:cubicBezTo>
                    <a:pt x="18349" y="3630"/>
                    <a:pt x="18199" y="3630"/>
                    <a:pt x="18050" y="3577"/>
                  </a:cubicBezTo>
                  <a:cubicBezTo>
                    <a:pt x="17814" y="3481"/>
                    <a:pt x="17675" y="3234"/>
                    <a:pt x="17504" y="3042"/>
                  </a:cubicBezTo>
                  <a:cubicBezTo>
                    <a:pt x="17054" y="2571"/>
                    <a:pt x="16326" y="2560"/>
                    <a:pt x="15673" y="2496"/>
                  </a:cubicBezTo>
                  <a:cubicBezTo>
                    <a:pt x="13468" y="2249"/>
                    <a:pt x="11520" y="1008"/>
                    <a:pt x="9475" y="141"/>
                  </a:cubicBezTo>
                  <a:cubicBezTo>
                    <a:pt x="9313" y="80"/>
                    <a:pt x="9152" y="1"/>
                    <a:pt x="8973" y="1"/>
                  </a:cubicBezTo>
                  <a:close/>
                </a:path>
              </a:pathLst>
            </a:custGeom>
            <a:solidFill>
              <a:srgbClr val="E8DEC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Google Shape;2470;p127"/>
            <p:cNvSpPr/>
            <p:nvPr/>
          </p:nvSpPr>
          <p:spPr>
            <a:xfrm flipH="1">
              <a:off x="205560" y="5167080"/>
              <a:ext cx="11985120" cy="1693080"/>
            </a:xfrm>
            <a:custGeom>
              <a:avLst/>
              <a:gdLst>
                <a:gd name="textAreaLeft" fmla="*/ -360 w 11985120"/>
                <a:gd name="textAreaRight" fmla="*/ 11985480 w 11985120"/>
                <a:gd name="textAreaTop" fmla="*/ 0 h 1693080"/>
                <a:gd name="textAreaBottom" fmla="*/ 1693800 h 1693080"/>
              </a:gdLst>
              <a:ahLst/>
              <a:cxnLst/>
              <a:rect l="textAreaLeft" t="textAreaTop" r="textAreaRight" b="textAreaBottom"/>
              <a:pathLst>
                <a:path w="51043" h="7214">
                  <a:moveTo>
                    <a:pt x="5763" y="1"/>
                  </a:moveTo>
                  <a:cubicBezTo>
                    <a:pt x="5251" y="1"/>
                    <a:pt x="4739" y="214"/>
                    <a:pt x="4219" y="266"/>
                  </a:cubicBezTo>
                  <a:cubicBezTo>
                    <a:pt x="4091" y="281"/>
                    <a:pt x="3964" y="288"/>
                    <a:pt x="3836" y="288"/>
                  </a:cubicBezTo>
                  <a:cubicBezTo>
                    <a:pt x="3264" y="288"/>
                    <a:pt x="2695" y="159"/>
                    <a:pt x="2122" y="159"/>
                  </a:cubicBezTo>
                  <a:cubicBezTo>
                    <a:pt x="2033" y="159"/>
                    <a:pt x="1943" y="162"/>
                    <a:pt x="1853" y="169"/>
                  </a:cubicBezTo>
                  <a:cubicBezTo>
                    <a:pt x="1414" y="207"/>
                    <a:pt x="960" y="341"/>
                    <a:pt x="527" y="341"/>
                  </a:cubicBezTo>
                  <a:cubicBezTo>
                    <a:pt x="347" y="341"/>
                    <a:pt x="171" y="318"/>
                    <a:pt x="1" y="255"/>
                  </a:cubicBezTo>
                  <a:lnTo>
                    <a:pt x="1" y="7213"/>
                  </a:lnTo>
                  <a:lnTo>
                    <a:pt x="51043" y="7213"/>
                  </a:lnTo>
                  <a:cubicBezTo>
                    <a:pt x="51000" y="7117"/>
                    <a:pt x="50882" y="7010"/>
                    <a:pt x="50786" y="6999"/>
                  </a:cubicBezTo>
                  <a:cubicBezTo>
                    <a:pt x="50689" y="6989"/>
                    <a:pt x="50604" y="6935"/>
                    <a:pt x="50518" y="6903"/>
                  </a:cubicBezTo>
                  <a:cubicBezTo>
                    <a:pt x="50133" y="6785"/>
                    <a:pt x="49812" y="6518"/>
                    <a:pt x="49437" y="6357"/>
                  </a:cubicBezTo>
                  <a:cubicBezTo>
                    <a:pt x="48977" y="6154"/>
                    <a:pt x="48463" y="6143"/>
                    <a:pt x="47960" y="6121"/>
                  </a:cubicBezTo>
                  <a:cubicBezTo>
                    <a:pt x="47103" y="6068"/>
                    <a:pt x="46247" y="5972"/>
                    <a:pt x="45412" y="5822"/>
                  </a:cubicBezTo>
                  <a:cubicBezTo>
                    <a:pt x="45230" y="5790"/>
                    <a:pt x="45048" y="5757"/>
                    <a:pt x="44898" y="5661"/>
                  </a:cubicBezTo>
                  <a:cubicBezTo>
                    <a:pt x="44769" y="5575"/>
                    <a:pt x="44662" y="5447"/>
                    <a:pt x="44513" y="5361"/>
                  </a:cubicBezTo>
                  <a:cubicBezTo>
                    <a:pt x="44374" y="5288"/>
                    <a:pt x="44220" y="5270"/>
                    <a:pt x="44060" y="5270"/>
                  </a:cubicBezTo>
                  <a:cubicBezTo>
                    <a:pt x="43915" y="5270"/>
                    <a:pt x="43766" y="5285"/>
                    <a:pt x="43619" y="5285"/>
                  </a:cubicBezTo>
                  <a:cubicBezTo>
                    <a:pt x="43504" y="5285"/>
                    <a:pt x="43390" y="5276"/>
                    <a:pt x="43281" y="5244"/>
                  </a:cubicBezTo>
                  <a:cubicBezTo>
                    <a:pt x="43078" y="5179"/>
                    <a:pt x="42907" y="5030"/>
                    <a:pt x="42703" y="4955"/>
                  </a:cubicBezTo>
                  <a:cubicBezTo>
                    <a:pt x="42468" y="4858"/>
                    <a:pt x="42179" y="4858"/>
                    <a:pt x="41933" y="4848"/>
                  </a:cubicBezTo>
                  <a:cubicBezTo>
                    <a:pt x="40327" y="4815"/>
                    <a:pt x="38721" y="4505"/>
                    <a:pt x="37222" y="3948"/>
                  </a:cubicBezTo>
                  <a:cubicBezTo>
                    <a:pt x="37180" y="3938"/>
                    <a:pt x="37147" y="3916"/>
                    <a:pt x="37115" y="3905"/>
                  </a:cubicBezTo>
                  <a:cubicBezTo>
                    <a:pt x="36809" y="4089"/>
                    <a:pt x="36471" y="4159"/>
                    <a:pt x="36122" y="4159"/>
                  </a:cubicBezTo>
                  <a:cubicBezTo>
                    <a:pt x="35532" y="4159"/>
                    <a:pt x="34908" y="3957"/>
                    <a:pt x="34343" y="3756"/>
                  </a:cubicBezTo>
                  <a:cubicBezTo>
                    <a:pt x="33583" y="3477"/>
                    <a:pt x="32833" y="3210"/>
                    <a:pt x="32063" y="2931"/>
                  </a:cubicBezTo>
                  <a:cubicBezTo>
                    <a:pt x="31827" y="2835"/>
                    <a:pt x="31581" y="2760"/>
                    <a:pt x="31313" y="2717"/>
                  </a:cubicBezTo>
                  <a:cubicBezTo>
                    <a:pt x="31224" y="2706"/>
                    <a:pt x="31135" y="2702"/>
                    <a:pt x="31046" y="2702"/>
                  </a:cubicBezTo>
                  <a:cubicBezTo>
                    <a:pt x="30861" y="2702"/>
                    <a:pt x="30676" y="2718"/>
                    <a:pt x="30493" y="2718"/>
                  </a:cubicBezTo>
                  <a:cubicBezTo>
                    <a:pt x="30336" y="2718"/>
                    <a:pt x="30181" y="2707"/>
                    <a:pt x="30029" y="2664"/>
                  </a:cubicBezTo>
                  <a:cubicBezTo>
                    <a:pt x="29729" y="2578"/>
                    <a:pt x="29472" y="2385"/>
                    <a:pt x="29161" y="2300"/>
                  </a:cubicBezTo>
                  <a:cubicBezTo>
                    <a:pt x="29064" y="2276"/>
                    <a:pt x="28964" y="2267"/>
                    <a:pt x="28864" y="2267"/>
                  </a:cubicBezTo>
                  <a:cubicBezTo>
                    <a:pt x="28503" y="2267"/>
                    <a:pt x="28128" y="2385"/>
                    <a:pt x="27759" y="2385"/>
                  </a:cubicBezTo>
                  <a:cubicBezTo>
                    <a:pt x="27245" y="2385"/>
                    <a:pt x="26785" y="2171"/>
                    <a:pt x="26282" y="2086"/>
                  </a:cubicBezTo>
                  <a:cubicBezTo>
                    <a:pt x="26090" y="2052"/>
                    <a:pt x="25895" y="2041"/>
                    <a:pt x="25700" y="2041"/>
                  </a:cubicBezTo>
                  <a:cubicBezTo>
                    <a:pt x="25240" y="2041"/>
                    <a:pt x="24774" y="2105"/>
                    <a:pt x="24313" y="2105"/>
                  </a:cubicBezTo>
                  <a:cubicBezTo>
                    <a:pt x="24086" y="2105"/>
                    <a:pt x="23860" y="2090"/>
                    <a:pt x="23638" y="2043"/>
                  </a:cubicBezTo>
                  <a:cubicBezTo>
                    <a:pt x="22987" y="1915"/>
                    <a:pt x="22364" y="1542"/>
                    <a:pt x="21718" y="1542"/>
                  </a:cubicBezTo>
                  <a:cubicBezTo>
                    <a:pt x="21662" y="1542"/>
                    <a:pt x="21606" y="1544"/>
                    <a:pt x="21550" y="1550"/>
                  </a:cubicBezTo>
                  <a:cubicBezTo>
                    <a:pt x="21561" y="1690"/>
                    <a:pt x="21572" y="1818"/>
                    <a:pt x="21604" y="1957"/>
                  </a:cubicBezTo>
                  <a:cubicBezTo>
                    <a:pt x="21532" y="1982"/>
                    <a:pt x="21461" y="1993"/>
                    <a:pt x="21391" y="1993"/>
                  </a:cubicBezTo>
                  <a:cubicBezTo>
                    <a:pt x="21010" y="1993"/>
                    <a:pt x="20647" y="1670"/>
                    <a:pt x="20276" y="1508"/>
                  </a:cubicBezTo>
                  <a:cubicBezTo>
                    <a:pt x="20070" y="1421"/>
                    <a:pt x="19862" y="1386"/>
                    <a:pt x="19653" y="1386"/>
                  </a:cubicBezTo>
                  <a:cubicBezTo>
                    <a:pt x="18654" y="1386"/>
                    <a:pt x="17620" y="2197"/>
                    <a:pt x="16553" y="2197"/>
                  </a:cubicBezTo>
                  <a:cubicBezTo>
                    <a:pt x="16509" y="2197"/>
                    <a:pt x="16466" y="2195"/>
                    <a:pt x="16422" y="2193"/>
                  </a:cubicBezTo>
                  <a:cubicBezTo>
                    <a:pt x="15738" y="2412"/>
                    <a:pt x="14742" y="2631"/>
                    <a:pt x="13939" y="2631"/>
                  </a:cubicBezTo>
                  <a:cubicBezTo>
                    <a:pt x="13800" y="2631"/>
                    <a:pt x="13667" y="2624"/>
                    <a:pt x="13543" y="2610"/>
                  </a:cubicBezTo>
                  <a:cubicBezTo>
                    <a:pt x="13040" y="2546"/>
                    <a:pt x="12569" y="2353"/>
                    <a:pt x="12065" y="2300"/>
                  </a:cubicBezTo>
                  <a:cubicBezTo>
                    <a:pt x="11913" y="2281"/>
                    <a:pt x="11759" y="2273"/>
                    <a:pt x="11603" y="2273"/>
                  </a:cubicBezTo>
                  <a:cubicBezTo>
                    <a:pt x="10983" y="2273"/>
                    <a:pt x="10347" y="2395"/>
                    <a:pt x="9743" y="2395"/>
                  </a:cubicBezTo>
                  <a:cubicBezTo>
                    <a:pt x="9310" y="2395"/>
                    <a:pt x="8894" y="2332"/>
                    <a:pt x="8511" y="2118"/>
                  </a:cubicBezTo>
                  <a:cubicBezTo>
                    <a:pt x="7580" y="1593"/>
                    <a:pt x="7163" y="276"/>
                    <a:pt x="6124" y="41"/>
                  </a:cubicBezTo>
                  <a:cubicBezTo>
                    <a:pt x="6004" y="12"/>
                    <a:pt x="5883" y="1"/>
                    <a:pt x="5763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cxnSp>
        <p:nvCxnSpPr>
          <p:cNvPr id="41" name="Прямая соединительная линия 8"/>
          <p:cNvCxnSpPr/>
          <p:nvPr/>
        </p:nvCxnSpPr>
        <p:spPr>
          <a:xfrm flipV="1">
            <a:off x="11748600" y="0"/>
            <a:ext cx="720" cy="6876720"/>
          </a:xfrm>
          <a:prstGeom prst="straightConnector1">
            <a:avLst/>
          </a:prstGeom>
          <a:ln w="19050">
            <a:solidFill>
              <a:srgbClr val="CCA76C"/>
            </a:solidFill>
            <a:round/>
          </a:ln>
        </p:spPr>
      </p:cxn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Скругленный прямоугольник 9"/>
          <p:cNvSpPr/>
          <p:nvPr/>
        </p:nvSpPr>
        <p:spPr>
          <a:xfrm>
            <a:off x="545760" y="2461320"/>
            <a:ext cx="539280" cy="53928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280" dist="127440" dir="5400000" sx="103000" sy="103000" algn="t" rotWithShape="0">
              <a:srgbClr val="CCA76C">
                <a:alpha val="6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10"/>
          <p:cNvPicPr/>
          <p:nvPr/>
        </p:nvPicPr>
        <p:blipFill>
          <a:blip r:embed="rId14"/>
          <a:stretch/>
        </p:blipFill>
        <p:spPr>
          <a:xfrm>
            <a:off x="637560" y="2543400"/>
            <a:ext cx="355680" cy="355680"/>
          </a:xfrm>
          <a:prstGeom prst="rect">
            <a:avLst/>
          </a:prstGeom>
          <a:ln w="0">
            <a:noFill/>
          </a:ln>
        </p:spPr>
      </p:pic>
      <p:sp>
        <p:nvSpPr>
          <p:cNvPr id="82" name="Скругленный прямоугольник 13"/>
          <p:cNvSpPr/>
          <p:nvPr/>
        </p:nvSpPr>
        <p:spPr>
          <a:xfrm>
            <a:off x="545760" y="1754280"/>
            <a:ext cx="539280" cy="53928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280" dist="127440" dir="5400000" sx="103000" sy="103000" algn="t" rotWithShape="0">
              <a:srgbClr val="CCA76C">
                <a:alpha val="6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3" name="Рисунок 14"/>
          <p:cNvPicPr/>
          <p:nvPr/>
        </p:nvPicPr>
        <p:blipFill>
          <a:blip r:embed="rId15"/>
          <a:stretch/>
        </p:blipFill>
        <p:spPr>
          <a:xfrm>
            <a:off x="637920" y="1850760"/>
            <a:ext cx="355680" cy="355680"/>
          </a:xfrm>
          <a:prstGeom prst="rect">
            <a:avLst/>
          </a:prstGeom>
          <a:ln w="0">
            <a:noFill/>
          </a:ln>
        </p:spPr>
      </p:pic>
      <p:sp>
        <p:nvSpPr>
          <p:cNvPr id="84" name="Скругленный прямоугольник 17"/>
          <p:cNvSpPr/>
          <p:nvPr/>
        </p:nvSpPr>
        <p:spPr>
          <a:xfrm>
            <a:off x="545760" y="3168000"/>
            <a:ext cx="539280" cy="53928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280" dist="127440" dir="5400000" sx="103000" sy="103000" algn="t" rotWithShape="0">
              <a:srgbClr val="CCA76C">
                <a:alpha val="6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5" name="Рисунок 18"/>
          <p:cNvPicPr/>
          <p:nvPr/>
        </p:nvPicPr>
        <p:blipFill>
          <a:blip r:embed="rId16"/>
          <a:stretch/>
        </p:blipFill>
        <p:spPr>
          <a:xfrm>
            <a:off x="635760" y="3257280"/>
            <a:ext cx="355680" cy="355680"/>
          </a:xfrm>
          <a:prstGeom prst="rect">
            <a:avLst/>
          </a:prstGeom>
          <a:ln w="0">
            <a:noFill/>
          </a:ln>
        </p:spPr>
      </p:pic>
      <p:sp>
        <p:nvSpPr>
          <p:cNvPr id="86" name="Скругленный прямоугольник 20"/>
          <p:cNvSpPr/>
          <p:nvPr/>
        </p:nvSpPr>
        <p:spPr>
          <a:xfrm>
            <a:off x="545760" y="3875040"/>
            <a:ext cx="539280" cy="53928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280" dist="127440" dir="5400000" sx="103000" sy="103000" algn="t" rotWithShape="0">
              <a:srgbClr val="CCA76C">
                <a:alpha val="6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7" name="Рисунок 21"/>
          <p:cNvPicPr/>
          <p:nvPr/>
        </p:nvPicPr>
        <p:blipFill>
          <a:blip r:embed="rId17"/>
          <a:stretch/>
        </p:blipFill>
        <p:spPr>
          <a:xfrm>
            <a:off x="637200" y="3957120"/>
            <a:ext cx="355680" cy="355680"/>
          </a:xfrm>
          <a:prstGeom prst="rect">
            <a:avLst/>
          </a:prstGeom>
          <a:ln w="0">
            <a:noFill/>
          </a:ln>
        </p:spPr>
      </p:pic>
      <p:sp>
        <p:nvSpPr>
          <p:cNvPr id="88" name="Скругленный прямоугольник 23"/>
          <p:cNvSpPr/>
          <p:nvPr/>
        </p:nvSpPr>
        <p:spPr>
          <a:xfrm>
            <a:off x="545760" y="4581720"/>
            <a:ext cx="539280" cy="53928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280" dist="127440" dir="5400000" sx="103000" sy="103000" algn="t" rotWithShape="0">
              <a:srgbClr val="CCA76C">
                <a:alpha val="6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9" name="Рисунок 24"/>
          <p:cNvPicPr/>
          <p:nvPr/>
        </p:nvPicPr>
        <p:blipFill>
          <a:blip r:embed="rId18"/>
          <a:stretch/>
        </p:blipFill>
        <p:spPr>
          <a:xfrm>
            <a:off x="613440" y="4685400"/>
            <a:ext cx="354600" cy="354600"/>
          </a:xfrm>
          <a:prstGeom prst="rect">
            <a:avLst/>
          </a:prstGeom>
          <a:ln w="0">
            <a:noFill/>
          </a:ln>
        </p:spPr>
      </p:pic>
      <p:sp>
        <p:nvSpPr>
          <p:cNvPr id="90" name="Скругленный прямоугольник 26"/>
          <p:cNvSpPr/>
          <p:nvPr/>
        </p:nvSpPr>
        <p:spPr>
          <a:xfrm>
            <a:off x="545760" y="5338080"/>
            <a:ext cx="539280" cy="539280"/>
          </a:xfrm>
          <a:prstGeom prst="roundRect">
            <a:avLst>
              <a:gd name="adj" fmla="val 32667"/>
            </a:avLst>
          </a:prstGeom>
          <a:solidFill>
            <a:srgbClr val="D0A663"/>
          </a:solidFill>
          <a:ln>
            <a:noFill/>
          </a:ln>
          <a:effectLst>
            <a:outerShdw blurRad="323280" dist="127440" dir="5400000" sx="103000" sy="103000" algn="t" rotWithShape="0">
              <a:srgbClr val="CCA76C">
                <a:alpha val="6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Рисунок 27"/>
          <p:cNvPicPr/>
          <p:nvPr/>
        </p:nvPicPr>
        <p:blipFill>
          <a:blip r:embed="rId19"/>
          <a:stretch/>
        </p:blipFill>
        <p:spPr>
          <a:xfrm flipH="1">
            <a:off x="635760" y="5436360"/>
            <a:ext cx="355680" cy="355680"/>
          </a:xfrm>
          <a:prstGeom prst="rect">
            <a:avLst/>
          </a:prstGeom>
          <a:ln w="0">
            <a:noFill/>
          </a:ln>
        </p:spPr>
      </p:pic>
      <p:cxnSp>
        <p:nvCxnSpPr>
          <p:cNvPr id="92" name="Прямая соединительная линия 1"/>
          <p:cNvCxnSpPr/>
          <p:nvPr/>
        </p:nvCxnSpPr>
        <p:spPr>
          <a:xfrm flipH="1">
            <a:off x="0" y="6395040"/>
            <a:ext cx="12192480" cy="720"/>
          </a:xfrm>
          <a:prstGeom prst="straightConnector1">
            <a:avLst/>
          </a:prstGeom>
          <a:ln w="19050">
            <a:solidFill>
              <a:srgbClr val="CCA76C"/>
            </a:solidFill>
            <a:round/>
          </a:ln>
        </p:spPr>
      </p:cxnSp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Прямая соединительная линия 2"/>
          <p:cNvCxnSpPr/>
          <p:nvPr/>
        </p:nvCxnSpPr>
        <p:spPr>
          <a:xfrm flipV="1">
            <a:off x="11748600" y="0"/>
            <a:ext cx="720" cy="6876720"/>
          </a:xfrm>
          <a:prstGeom prst="straightConnector1">
            <a:avLst/>
          </a:prstGeom>
          <a:ln w="19050">
            <a:solidFill>
              <a:srgbClr val="CCA76C"/>
            </a:solidFill>
            <a:round/>
          </a:ln>
        </p:spPr>
      </p:cxnSp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121;p28"/>
          <p:cNvGrpSpPr/>
          <p:nvPr/>
        </p:nvGrpSpPr>
        <p:grpSpPr>
          <a:xfrm>
            <a:off x="-720" y="4267080"/>
            <a:ext cx="4376880" cy="2590200"/>
            <a:chOff x="-720" y="4267080"/>
            <a:chExt cx="4376880" cy="2590200"/>
          </a:xfrm>
        </p:grpSpPr>
        <p:sp>
          <p:nvSpPr>
            <p:cNvPr id="171" name="Google Shape;1124;p28"/>
            <p:cNvSpPr/>
            <p:nvPr/>
          </p:nvSpPr>
          <p:spPr>
            <a:xfrm flipH="1">
              <a:off x="1713960" y="5235840"/>
              <a:ext cx="246240" cy="621000"/>
            </a:xfrm>
            <a:custGeom>
              <a:avLst/>
              <a:gdLst>
                <a:gd name="textAreaLeft" fmla="*/ -360 w 246240"/>
                <a:gd name="textAreaRight" fmla="*/ 246600 w 246240"/>
                <a:gd name="textAreaTop" fmla="*/ 0 h 621000"/>
                <a:gd name="textAreaBottom" fmla="*/ 621720 h 621000"/>
              </a:gdLst>
              <a:ahLst/>
              <a:cxnLst/>
              <a:rect l="textAreaLeft" t="textAreaTop" r="textAreaRight" b="textAreaBottom"/>
              <a:pathLst>
                <a:path w="7406" h="18648">
                  <a:moveTo>
                    <a:pt x="3703" y="1"/>
                  </a:moveTo>
                  <a:cubicBezTo>
                    <a:pt x="3637" y="1"/>
                    <a:pt x="3570" y="1"/>
                    <a:pt x="3503" y="34"/>
                  </a:cubicBezTo>
                  <a:cubicBezTo>
                    <a:pt x="3370" y="67"/>
                    <a:pt x="3270" y="167"/>
                    <a:pt x="3170" y="301"/>
                  </a:cubicBezTo>
                  <a:cubicBezTo>
                    <a:pt x="2969" y="668"/>
                    <a:pt x="2736" y="1202"/>
                    <a:pt x="2603" y="1435"/>
                  </a:cubicBezTo>
                  <a:cubicBezTo>
                    <a:pt x="2336" y="1935"/>
                    <a:pt x="2102" y="2469"/>
                    <a:pt x="1802" y="2969"/>
                  </a:cubicBezTo>
                  <a:cubicBezTo>
                    <a:pt x="1602" y="3303"/>
                    <a:pt x="1435" y="3637"/>
                    <a:pt x="1335" y="4004"/>
                  </a:cubicBezTo>
                  <a:cubicBezTo>
                    <a:pt x="1235" y="4270"/>
                    <a:pt x="1168" y="4571"/>
                    <a:pt x="1268" y="4837"/>
                  </a:cubicBezTo>
                  <a:cubicBezTo>
                    <a:pt x="1368" y="5038"/>
                    <a:pt x="1535" y="5238"/>
                    <a:pt x="1769" y="5238"/>
                  </a:cubicBezTo>
                  <a:cubicBezTo>
                    <a:pt x="1822" y="5238"/>
                    <a:pt x="1875" y="5232"/>
                    <a:pt x="1927" y="5232"/>
                  </a:cubicBezTo>
                  <a:cubicBezTo>
                    <a:pt x="2003" y="5232"/>
                    <a:pt x="2076" y="5244"/>
                    <a:pt x="2136" y="5304"/>
                  </a:cubicBezTo>
                  <a:cubicBezTo>
                    <a:pt x="2202" y="5405"/>
                    <a:pt x="2202" y="5505"/>
                    <a:pt x="2136" y="5605"/>
                  </a:cubicBezTo>
                  <a:cubicBezTo>
                    <a:pt x="1735" y="6405"/>
                    <a:pt x="1335" y="7172"/>
                    <a:pt x="901" y="7973"/>
                  </a:cubicBezTo>
                  <a:cubicBezTo>
                    <a:pt x="768" y="8207"/>
                    <a:pt x="634" y="8473"/>
                    <a:pt x="634" y="8774"/>
                  </a:cubicBezTo>
                  <a:cubicBezTo>
                    <a:pt x="634" y="9074"/>
                    <a:pt x="835" y="9374"/>
                    <a:pt x="1101" y="9407"/>
                  </a:cubicBezTo>
                  <a:cubicBezTo>
                    <a:pt x="1157" y="9407"/>
                    <a:pt x="1213" y="9404"/>
                    <a:pt x="1266" y="9404"/>
                  </a:cubicBezTo>
                  <a:cubicBezTo>
                    <a:pt x="1372" y="9404"/>
                    <a:pt x="1468" y="9419"/>
                    <a:pt x="1535" y="9507"/>
                  </a:cubicBezTo>
                  <a:cubicBezTo>
                    <a:pt x="1602" y="9574"/>
                    <a:pt x="1568" y="9674"/>
                    <a:pt x="1568" y="9741"/>
                  </a:cubicBezTo>
                  <a:cubicBezTo>
                    <a:pt x="1468" y="10141"/>
                    <a:pt x="1202" y="10408"/>
                    <a:pt x="968" y="10742"/>
                  </a:cubicBezTo>
                  <a:cubicBezTo>
                    <a:pt x="701" y="11109"/>
                    <a:pt x="468" y="11509"/>
                    <a:pt x="301" y="11909"/>
                  </a:cubicBezTo>
                  <a:cubicBezTo>
                    <a:pt x="234" y="12043"/>
                    <a:pt x="167" y="12176"/>
                    <a:pt x="134" y="12343"/>
                  </a:cubicBezTo>
                  <a:cubicBezTo>
                    <a:pt x="34" y="12543"/>
                    <a:pt x="1" y="12776"/>
                    <a:pt x="1" y="13010"/>
                  </a:cubicBezTo>
                  <a:cubicBezTo>
                    <a:pt x="34" y="13377"/>
                    <a:pt x="234" y="13777"/>
                    <a:pt x="601" y="13944"/>
                  </a:cubicBezTo>
                  <a:cubicBezTo>
                    <a:pt x="731" y="14000"/>
                    <a:pt x="885" y="14022"/>
                    <a:pt x="1048" y="14022"/>
                  </a:cubicBezTo>
                  <a:cubicBezTo>
                    <a:pt x="1472" y="14022"/>
                    <a:pt x="1965" y="13873"/>
                    <a:pt x="2302" y="13777"/>
                  </a:cubicBezTo>
                  <a:cubicBezTo>
                    <a:pt x="2369" y="13777"/>
                    <a:pt x="2402" y="13777"/>
                    <a:pt x="2436" y="13744"/>
                  </a:cubicBezTo>
                  <a:cubicBezTo>
                    <a:pt x="2736" y="13677"/>
                    <a:pt x="3036" y="13644"/>
                    <a:pt x="3336" y="13644"/>
                  </a:cubicBezTo>
                  <a:cubicBezTo>
                    <a:pt x="3336" y="13811"/>
                    <a:pt x="3370" y="13977"/>
                    <a:pt x="3370" y="14211"/>
                  </a:cubicBezTo>
                  <a:lnTo>
                    <a:pt x="3370" y="18647"/>
                  </a:lnTo>
                  <a:lnTo>
                    <a:pt x="4037" y="18647"/>
                  </a:lnTo>
                  <a:lnTo>
                    <a:pt x="4037" y="14211"/>
                  </a:lnTo>
                  <a:cubicBezTo>
                    <a:pt x="4037" y="13977"/>
                    <a:pt x="4037" y="13811"/>
                    <a:pt x="4070" y="13644"/>
                  </a:cubicBezTo>
                  <a:lnTo>
                    <a:pt x="4337" y="13644"/>
                  </a:lnTo>
                  <a:cubicBezTo>
                    <a:pt x="4537" y="13677"/>
                    <a:pt x="4737" y="13710"/>
                    <a:pt x="4938" y="13744"/>
                  </a:cubicBezTo>
                  <a:cubicBezTo>
                    <a:pt x="5004" y="13777"/>
                    <a:pt x="5038" y="13777"/>
                    <a:pt x="5071" y="13777"/>
                  </a:cubicBezTo>
                  <a:cubicBezTo>
                    <a:pt x="5432" y="13873"/>
                    <a:pt x="5915" y="14022"/>
                    <a:pt x="6343" y="14022"/>
                  </a:cubicBezTo>
                  <a:cubicBezTo>
                    <a:pt x="6509" y="14022"/>
                    <a:pt x="6666" y="14000"/>
                    <a:pt x="6806" y="13944"/>
                  </a:cubicBezTo>
                  <a:cubicBezTo>
                    <a:pt x="7172" y="13777"/>
                    <a:pt x="7373" y="13377"/>
                    <a:pt x="7373" y="13010"/>
                  </a:cubicBezTo>
                  <a:cubicBezTo>
                    <a:pt x="7406" y="12776"/>
                    <a:pt x="7339" y="12543"/>
                    <a:pt x="7273" y="12343"/>
                  </a:cubicBezTo>
                  <a:cubicBezTo>
                    <a:pt x="7206" y="12176"/>
                    <a:pt x="7172" y="12043"/>
                    <a:pt x="7106" y="11909"/>
                  </a:cubicBezTo>
                  <a:cubicBezTo>
                    <a:pt x="6906" y="11509"/>
                    <a:pt x="6672" y="11109"/>
                    <a:pt x="6439" y="10742"/>
                  </a:cubicBezTo>
                  <a:cubicBezTo>
                    <a:pt x="6205" y="10408"/>
                    <a:pt x="5938" y="10141"/>
                    <a:pt x="5838" y="9741"/>
                  </a:cubicBezTo>
                  <a:cubicBezTo>
                    <a:pt x="5805" y="9674"/>
                    <a:pt x="5805" y="9574"/>
                    <a:pt x="5838" y="9507"/>
                  </a:cubicBezTo>
                  <a:cubicBezTo>
                    <a:pt x="5905" y="9419"/>
                    <a:pt x="6016" y="9404"/>
                    <a:pt x="6122" y="9404"/>
                  </a:cubicBezTo>
                  <a:cubicBezTo>
                    <a:pt x="6175" y="9404"/>
                    <a:pt x="6227" y="9407"/>
                    <a:pt x="6272" y="9407"/>
                  </a:cubicBezTo>
                  <a:cubicBezTo>
                    <a:pt x="6539" y="9374"/>
                    <a:pt x="6739" y="9074"/>
                    <a:pt x="6739" y="8774"/>
                  </a:cubicBezTo>
                  <a:cubicBezTo>
                    <a:pt x="6739" y="8473"/>
                    <a:pt x="6605" y="8207"/>
                    <a:pt x="6472" y="7973"/>
                  </a:cubicBezTo>
                  <a:cubicBezTo>
                    <a:pt x="6072" y="7172"/>
                    <a:pt x="5671" y="6405"/>
                    <a:pt x="5238" y="5605"/>
                  </a:cubicBezTo>
                  <a:cubicBezTo>
                    <a:pt x="5204" y="5505"/>
                    <a:pt x="5204" y="5405"/>
                    <a:pt x="5271" y="5304"/>
                  </a:cubicBezTo>
                  <a:cubicBezTo>
                    <a:pt x="5311" y="5244"/>
                    <a:pt x="5387" y="5232"/>
                    <a:pt x="5463" y="5232"/>
                  </a:cubicBezTo>
                  <a:cubicBezTo>
                    <a:pt x="5514" y="5232"/>
                    <a:pt x="5565" y="5238"/>
                    <a:pt x="5605" y="5238"/>
                  </a:cubicBezTo>
                  <a:cubicBezTo>
                    <a:pt x="5838" y="5238"/>
                    <a:pt x="6038" y="5038"/>
                    <a:pt x="6105" y="4837"/>
                  </a:cubicBezTo>
                  <a:cubicBezTo>
                    <a:pt x="6205" y="4571"/>
                    <a:pt x="6138" y="4270"/>
                    <a:pt x="6072" y="4004"/>
                  </a:cubicBezTo>
                  <a:cubicBezTo>
                    <a:pt x="5972" y="3637"/>
                    <a:pt x="5771" y="3303"/>
                    <a:pt x="5571" y="2969"/>
                  </a:cubicBezTo>
                  <a:cubicBezTo>
                    <a:pt x="5271" y="2469"/>
                    <a:pt x="5038" y="1935"/>
                    <a:pt x="4771" y="1435"/>
                  </a:cubicBezTo>
                  <a:cubicBezTo>
                    <a:pt x="4637" y="1202"/>
                    <a:pt x="4404" y="668"/>
                    <a:pt x="4204" y="301"/>
                  </a:cubicBezTo>
                  <a:cubicBezTo>
                    <a:pt x="4104" y="101"/>
                    <a:pt x="3903" y="1"/>
                    <a:pt x="3703" y="1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2" name="Google Shape;1125;p28"/>
            <p:cNvSpPr/>
            <p:nvPr/>
          </p:nvSpPr>
          <p:spPr>
            <a:xfrm flipH="1">
              <a:off x="1713960" y="5235840"/>
              <a:ext cx="129240" cy="466560"/>
            </a:xfrm>
            <a:custGeom>
              <a:avLst/>
              <a:gdLst>
                <a:gd name="textAreaLeft" fmla="*/ 360 w 129240"/>
                <a:gd name="textAreaRight" fmla="*/ 130320 w 129240"/>
                <a:gd name="textAreaTop" fmla="*/ 0 h 466560"/>
                <a:gd name="textAreaBottom" fmla="*/ 467280 h 466560"/>
              </a:gdLst>
              <a:ahLst/>
              <a:cxnLst/>
              <a:rect l="textAreaLeft" t="textAreaTop" r="textAreaRight" b="textAreaBottom"/>
              <a:pathLst>
                <a:path w="3903" h="14022">
                  <a:moveTo>
                    <a:pt x="200" y="1"/>
                  </a:moveTo>
                  <a:cubicBezTo>
                    <a:pt x="134" y="1"/>
                    <a:pt x="67" y="1"/>
                    <a:pt x="0" y="34"/>
                  </a:cubicBezTo>
                  <a:cubicBezTo>
                    <a:pt x="34" y="167"/>
                    <a:pt x="34" y="268"/>
                    <a:pt x="67" y="401"/>
                  </a:cubicBezTo>
                  <a:cubicBezTo>
                    <a:pt x="300" y="1602"/>
                    <a:pt x="501" y="2836"/>
                    <a:pt x="734" y="4037"/>
                  </a:cubicBezTo>
                  <a:cubicBezTo>
                    <a:pt x="767" y="4237"/>
                    <a:pt x="801" y="4471"/>
                    <a:pt x="634" y="4604"/>
                  </a:cubicBezTo>
                  <a:cubicBezTo>
                    <a:pt x="567" y="4671"/>
                    <a:pt x="467" y="4704"/>
                    <a:pt x="367" y="4737"/>
                  </a:cubicBezTo>
                  <a:cubicBezTo>
                    <a:pt x="67" y="4938"/>
                    <a:pt x="100" y="5338"/>
                    <a:pt x="167" y="5671"/>
                  </a:cubicBezTo>
                  <a:cubicBezTo>
                    <a:pt x="367" y="6605"/>
                    <a:pt x="567" y="7506"/>
                    <a:pt x="767" y="8407"/>
                  </a:cubicBezTo>
                  <a:cubicBezTo>
                    <a:pt x="801" y="8640"/>
                    <a:pt x="834" y="8940"/>
                    <a:pt x="667" y="9074"/>
                  </a:cubicBezTo>
                  <a:cubicBezTo>
                    <a:pt x="534" y="9174"/>
                    <a:pt x="400" y="9174"/>
                    <a:pt x="267" y="9241"/>
                  </a:cubicBezTo>
                  <a:cubicBezTo>
                    <a:pt x="0" y="9407"/>
                    <a:pt x="34" y="9808"/>
                    <a:pt x="100" y="10108"/>
                  </a:cubicBezTo>
                  <a:cubicBezTo>
                    <a:pt x="300" y="11142"/>
                    <a:pt x="534" y="12209"/>
                    <a:pt x="734" y="13277"/>
                  </a:cubicBezTo>
                  <a:cubicBezTo>
                    <a:pt x="767" y="13410"/>
                    <a:pt x="801" y="13544"/>
                    <a:pt x="834" y="13644"/>
                  </a:cubicBezTo>
                  <a:cubicBezTo>
                    <a:pt x="1034" y="13677"/>
                    <a:pt x="1234" y="13710"/>
                    <a:pt x="1435" y="13744"/>
                  </a:cubicBezTo>
                  <a:cubicBezTo>
                    <a:pt x="1501" y="13777"/>
                    <a:pt x="1535" y="13777"/>
                    <a:pt x="1568" y="13777"/>
                  </a:cubicBezTo>
                  <a:cubicBezTo>
                    <a:pt x="1929" y="13873"/>
                    <a:pt x="2412" y="14022"/>
                    <a:pt x="2840" y="14022"/>
                  </a:cubicBezTo>
                  <a:cubicBezTo>
                    <a:pt x="3006" y="14022"/>
                    <a:pt x="3163" y="14000"/>
                    <a:pt x="3303" y="13944"/>
                  </a:cubicBezTo>
                  <a:cubicBezTo>
                    <a:pt x="3669" y="13777"/>
                    <a:pt x="3870" y="13377"/>
                    <a:pt x="3870" y="13010"/>
                  </a:cubicBezTo>
                  <a:cubicBezTo>
                    <a:pt x="3903" y="12776"/>
                    <a:pt x="3836" y="12543"/>
                    <a:pt x="3770" y="12343"/>
                  </a:cubicBezTo>
                  <a:cubicBezTo>
                    <a:pt x="3703" y="12176"/>
                    <a:pt x="3669" y="12043"/>
                    <a:pt x="3603" y="11909"/>
                  </a:cubicBezTo>
                  <a:cubicBezTo>
                    <a:pt x="3403" y="11509"/>
                    <a:pt x="3169" y="11109"/>
                    <a:pt x="2936" y="10742"/>
                  </a:cubicBezTo>
                  <a:cubicBezTo>
                    <a:pt x="2702" y="10408"/>
                    <a:pt x="2435" y="10141"/>
                    <a:pt x="2335" y="9741"/>
                  </a:cubicBezTo>
                  <a:cubicBezTo>
                    <a:pt x="2302" y="9674"/>
                    <a:pt x="2302" y="9574"/>
                    <a:pt x="2335" y="9507"/>
                  </a:cubicBezTo>
                  <a:cubicBezTo>
                    <a:pt x="2402" y="9419"/>
                    <a:pt x="2513" y="9404"/>
                    <a:pt x="2619" y="9404"/>
                  </a:cubicBezTo>
                  <a:cubicBezTo>
                    <a:pt x="2672" y="9404"/>
                    <a:pt x="2724" y="9407"/>
                    <a:pt x="2769" y="9407"/>
                  </a:cubicBezTo>
                  <a:cubicBezTo>
                    <a:pt x="3036" y="9374"/>
                    <a:pt x="3236" y="9074"/>
                    <a:pt x="3236" y="8774"/>
                  </a:cubicBezTo>
                  <a:cubicBezTo>
                    <a:pt x="3236" y="8473"/>
                    <a:pt x="3102" y="8207"/>
                    <a:pt x="2969" y="7973"/>
                  </a:cubicBezTo>
                  <a:cubicBezTo>
                    <a:pt x="2569" y="7172"/>
                    <a:pt x="2168" y="6405"/>
                    <a:pt x="1735" y="5605"/>
                  </a:cubicBezTo>
                  <a:cubicBezTo>
                    <a:pt x="1701" y="5505"/>
                    <a:pt x="1701" y="5405"/>
                    <a:pt x="1768" y="5304"/>
                  </a:cubicBezTo>
                  <a:cubicBezTo>
                    <a:pt x="1808" y="5244"/>
                    <a:pt x="1884" y="5232"/>
                    <a:pt x="1960" y="5232"/>
                  </a:cubicBezTo>
                  <a:cubicBezTo>
                    <a:pt x="2011" y="5232"/>
                    <a:pt x="2062" y="5238"/>
                    <a:pt x="2102" y="5238"/>
                  </a:cubicBezTo>
                  <a:cubicBezTo>
                    <a:pt x="2335" y="5238"/>
                    <a:pt x="2535" y="5038"/>
                    <a:pt x="2602" y="4837"/>
                  </a:cubicBezTo>
                  <a:cubicBezTo>
                    <a:pt x="2702" y="4571"/>
                    <a:pt x="2635" y="4270"/>
                    <a:pt x="2569" y="4004"/>
                  </a:cubicBezTo>
                  <a:cubicBezTo>
                    <a:pt x="2469" y="3637"/>
                    <a:pt x="2268" y="3303"/>
                    <a:pt x="2068" y="2969"/>
                  </a:cubicBezTo>
                  <a:cubicBezTo>
                    <a:pt x="1768" y="2469"/>
                    <a:pt x="1535" y="1935"/>
                    <a:pt x="1268" y="1435"/>
                  </a:cubicBezTo>
                  <a:cubicBezTo>
                    <a:pt x="1134" y="1202"/>
                    <a:pt x="901" y="668"/>
                    <a:pt x="701" y="301"/>
                  </a:cubicBezTo>
                  <a:cubicBezTo>
                    <a:pt x="601" y="101"/>
                    <a:pt x="400" y="1"/>
                    <a:pt x="200" y="1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3" name="Google Shape;1126;p28"/>
            <p:cNvSpPr/>
            <p:nvPr/>
          </p:nvSpPr>
          <p:spPr>
            <a:xfrm flipH="1">
              <a:off x="2152080" y="5511600"/>
              <a:ext cx="278280" cy="703080"/>
            </a:xfrm>
            <a:custGeom>
              <a:avLst/>
              <a:gdLst>
                <a:gd name="textAreaLeft" fmla="*/ 360 w 278280"/>
                <a:gd name="textAreaRight" fmla="*/ 279360 w 278280"/>
                <a:gd name="textAreaTop" fmla="*/ 0 h 703080"/>
                <a:gd name="textAreaBottom" fmla="*/ 703800 h 703080"/>
              </a:gdLst>
              <a:ahLst/>
              <a:cxnLst/>
              <a:rect l="textAreaLeft" t="textAreaTop" r="textAreaRight" b="textAreaBottom"/>
              <a:pathLst>
                <a:path w="8374" h="21116">
                  <a:moveTo>
                    <a:pt x="4204" y="0"/>
                  </a:moveTo>
                  <a:cubicBezTo>
                    <a:pt x="4137" y="0"/>
                    <a:pt x="4070" y="0"/>
                    <a:pt x="4003" y="34"/>
                  </a:cubicBezTo>
                  <a:cubicBezTo>
                    <a:pt x="3837" y="67"/>
                    <a:pt x="3703" y="167"/>
                    <a:pt x="3603" y="334"/>
                  </a:cubicBezTo>
                  <a:cubicBezTo>
                    <a:pt x="3370" y="734"/>
                    <a:pt x="3103" y="1335"/>
                    <a:pt x="2969" y="1601"/>
                  </a:cubicBezTo>
                  <a:cubicBezTo>
                    <a:pt x="2669" y="2202"/>
                    <a:pt x="2402" y="2802"/>
                    <a:pt x="2035" y="3369"/>
                  </a:cubicBezTo>
                  <a:cubicBezTo>
                    <a:pt x="1835" y="3703"/>
                    <a:pt x="1635" y="4103"/>
                    <a:pt x="1502" y="4503"/>
                  </a:cubicBezTo>
                  <a:cubicBezTo>
                    <a:pt x="1402" y="4804"/>
                    <a:pt x="1335" y="5171"/>
                    <a:pt x="1468" y="5471"/>
                  </a:cubicBezTo>
                  <a:cubicBezTo>
                    <a:pt x="1535" y="5704"/>
                    <a:pt x="1769" y="5904"/>
                    <a:pt x="2002" y="5904"/>
                  </a:cubicBezTo>
                  <a:cubicBezTo>
                    <a:pt x="2058" y="5904"/>
                    <a:pt x="2110" y="5901"/>
                    <a:pt x="2159" y="5901"/>
                  </a:cubicBezTo>
                  <a:cubicBezTo>
                    <a:pt x="2258" y="5901"/>
                    <a:pt x="2347" y="5916"/>
                    <a:pt x="2436" y="6005"/>
                  </a:cubicBezTo>
                  <a:cubicBezTo>
                    <a:pt x="2502" y="6105"/>
                    <a:pt x="2502" y="6238"/>
                    <a:pt x="2436" y="6338"/>
                  </a:cubicBezTo>
                  <a:cubicBezTo>
                    <a:pt x="1969" y="7239"/>
                    <a:pt x="1502" y="8139"/>
                    <a:pt x="1035" y="9007"/>
                  </a:cubicBezTo>
                  <a:cubicBezTo>
                    <a:pt x="901" y="9307"/>
                    <a:pt x="734" y="9607"/>
                    <a:pt x="734" y="9941"/>
                  </a:cubicBezTo>
                  <a:cubicBezTo>
                    <a:pt x="734" y="10241"/>
                    <a:pt x="968" y="10608"/>
                    <a:pt x="1268" y="10641"/>
                  </a:cubicBezTo>
                  <a:cubicBezTo>
                    <a:pt x="1324" y="10641"/>
                    <a:pt x="1387" y="10637"/>
                    <a:pt x="1449" y="10637"/>
                  </a:cubicBezTo>
                  <a:cubicBezTo>
                    <a:pt x="1572" y="10637"/>
                    <a:pt x="1691" y="10652"/>
                    <a:pt x="1735" y="10741"/>
                  </a:cubicBezTo>
                  <a:cubicBezTo>
                    <a:pt x="1802" y="10808"/>
                    <a:pt x="1802" y="10941"/>
                    <a:pt x="1769" y="11041"/>
                  </a:cubicBezTo>
                  <a:cubicBezTo>
                    <a:pt x="1668" y="11475"/>
                    <a:pt x="1368" y="11775"/>
                    <a:pt x="1101" y="12176"/>
                  </a:cubicBezTo>
                  <a:cubicBezTo>
                    <a:pt x="801" y="12576"/>
                    <a:pt x="568" y="13010"/>
                    <a:pt x="334" y="13443"/>
                  </a:cubicBezTo>
                  <a:cubicBezTo>
                    <a:pt x="267" y="13610"/>
                    <a:pt x="201" y="13777"/>
                    <a:pt x="134" y="13944"/>
                  </a:cubicBezTo>
                  <a:cubicBezTo>
                    <a:pt x="67" y="14210"/>
                    <a:pt x="1" y="14444"/>
                    <a:pt x="1" y="14711"/>
                  </a:cubicBezTo>
                  <a:cubicBezTo>
                    <a:pt x="34" y="15144"/>
                    <a:pt x="267" y="15611"/>
                    <a:pt x="668" y="15778"/>
                  </a:cubicBezTo>
                  <a:cubicBezTo>
                    <a:pt x="829" y="15845"/>
                    <a:pt x="1012" y="15871"/>
                    <a:pt x="1205" y="15871"/>
                  </a:cubicBezTo>
                  <a:cubicBezTo>
                    <a:pt x="1688" y="15871"/>
                    <a:pt x="2230" y="15707"/>
                    <a:pt x="2636" y="15611"/>
                  </a:cubicBezTo>
                  <a:cubicBezTo>
                    <a:pt x="2669" y="15578"/>
                    <a:pt x="2736" y="15578"/>
                    <a:pt x="2769" y="15578"/>
                  </a:cubicBezTo>
                  <a:cubicBezTo>
                    <a:pt x="3103" y="15478"/>
                    <a:pt x="3436" y="15445"/>
                    <a:pt x="3770" y="15445"/>
                  </a:cubicBezTo>
                  <a:cubicBezTo>
                    <a:pt x="3803" y="15611"/>
                    <a:pt x="3803" y="15812"/>
                    <a:pt x="3803" y="16078"/>
                  </a:cubicBezTo>
                  <a:lnTo>
                    <a:pt x="3803" y="21115"/>
                  </a:lnTo>
                  <a:lnTo>
                    <a:pt x="4571" y="21115"/>
                  </a:lnTo>
                  <a:lnTo>
                    <a:pt x="4571" y="16078"/>
                  </a:lnTo>
                  <a:cubicBezTo>
                    <a:pt x="4571" y="15812"/>
                    <a:pt x="4604" y="15611"/>
                    <a:pt x="4604" y="15445"/>
                  </a:cubicBezTo>
                  <a:lnTo>
                    <a:pt x="4904" y="15445"/>
                  </a:lnTo>
                  <a:cubicBezTo>
                    <a:pt x="5138" y="15445"/>
                    <a:pt x="5371" y="15511"/>
                    <a:pt x="5605" y="15578"/>
                  </a:cubicBezTo>
                  <a:cubicBezTo>
                    <a:pt x="5671" y="15578"/>
                    <a:pt x="5705" y="15578"/>
                    <a:pt x="5738" y="15611"/>
                  </a:cubicBezTo>
                  <a:cubicBezTo>
                    <a:pt x="6144" y="15707"/>
                    <a:pt x="6703" y="15871"/>
                    <a:pt x="7184" y="15871"/>
                  </a:cubicBezTo>
                  <a:cubicBezTo>
                    <a:pt x="7375" y="15871"/>
                    <a:pt x="7554" y="15845"/>
                    <a:pt x="7706" y="15778"/>
                  </a:cubicBezTo>
                  <a:cubicBezTo>
                    <a:pt x="8106" y="15611"/>
                    <a:pt x="8340" y="15144"/>
                    <a:pt x="8373" y="14711"/>
                  </a:cubicBezTo>
                  <a:cubicBezTo>
                    <a:pt x="8373" y="14444"/>
                    <a:pt x="8340" y="14210"/>
                    <a:pt x="8240" y="13944"/>
                  </a:cubicBezTo>
                  <a:cubicBezTo>
                    <a:pt x="8173" y="13777"/>
                    <a:pt x="8106" y="13610"/>
                    <a:pt x="8040" y="13443"/>
                  </a:cubicBezTo>
                  <a:cubicBezTo>
                    <a:pt x="7840" y="13010"/>
                    <a:pt x="7573" y="12576"/>
                    <a:pt x="7306" y="12176"/>
                  </a:cubicBezTo>
                  <a:cubicBezTo>
                    <a:pt x="7039" y="11775"/>
                    <a:pt x="6739" y="11475"/>
                    <a:pt x="6605" y="11041"/>
                  </a:cubicBezTo>
                  <a:cubicBezTo>
                    <a:pt x="6572" y="10941"/>
                    <a:pt x="6572" y="10808"/>
                    <a:pt x="6639" y="10741"/>
                  </a:cubicBezTo>
                  <a:cubicBezTo>
                    <a:pt x="6705" y="10652"/>
                    <a:pt x="6817" y="10637"/>
                    <a:pt x="6933" y="10637"/>
                  </a:cubicBezTo>
                  <a:cubicBezTo>
                    <a:pt x="6991" y="10637"/>
                    <a:pt x="7050" y="10641"/>
                    <a:pt x="7106" y="10641"/>
                  </a:cubicBezTo>
                  <a:cubicBezTo>
                    <a:pt x="7439" y="10608"/>
                    <a:pt x="7639" y="10241"/>
                    <a:pt x="7639" y="9941"/>
                  </a:cubicBezTo>
                  <a:cubicBezTo>
                    <a:pt x="7639" y="9607"/>
                    <a:pt x="7506" y="9307"/>
                    <a:pt x="7339" y="9007"/>
                  </a:cubicBezTo>
                  <a:cubicBezTo>
                    <a:pt x="6872" y="8139"/>
                    <a:pt x="6405" y="7239"/>
                    <a:pt x="5938" y="6338"/>
                  </a:cubicBezTo>
                  <a:cubicBezTo>
                    <a:pt x="5905" y="6238"/>
                    <a:pt x="5905" y="6105"/>
                    <a:pt x="5972" y="6005"/>
                  </a:cubicBezTo>
                  <a:cubicBezTo>
                    <a:pt x="6038" y="5916"/>
                    <a:pt x="6135" y="5901"/>
                    <a:pt x="6231" y="5901"/>
                  </a:cubicBezTo>
                  <a:cubicBezTo>
                    <a:pt x="6279" y="5901"/>
                    <a:pt x="6327" y="5904"/>
                    <a:pt x="6372" y="5904"/>
                  </a:cubicBezTo>
                  <a:cubicBezTo>
                    <a:pt x="6639" y="5904"/>
                    <a:pt x="6839" y="5704"/>
                    <a:pt x="6939" y="5471"/>
                  </a:cubicBezTo>
                  <a:cubicBezTo>
                    <a:pt x="7039" y="5171"/>
                    <a:pt x="6972" y="4804"/>
                    <a:pt x="6872" y="4503"/>
                  </a:cubicBezTo>
                  <a:cubicBezTo>
                    <a:pt x="6739" y="4103"/>
                    <a:pt x="6572" y="3703"/>
                    <a:pt x="6338" y="3369"/>
                  </a:cubicBezTo>
                  <a:cubicBezTo>
                    <a:pt x="5972" y="2802"/>
                    <a:pt x="5705" y="2202"/>
                    <a:pt x="5404" y="1601"/>
                  </a:cubicBezTo>
                  <a:cubicBezTo>
                    <a:pt x="5271" y="1335"/>
                    <a:pt x="5004" y="734"/>
                    <a:pt x="4771" y="334"/>
                  </a:cubicBezTo>
                  <a:cubicBezTo>
                    <a:pt x="4671" y="134"/>
                    <a:pt x="4437" y="0"/>
                    <a:pt x="4204" y="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4" name="Google Shape;1127;p28"/>
            <p:cNvSpPr/>
            <p:nvPr/>
          </p:nvSpPr>
          <p:spPr>
            <a:xfrm flipH="1">
              <a:off x="2152080" y="5511600"/>
              <a:ext cx="146160" cy="528480"/>
            </a:xfrm>
            <a:custGeom>
              <a:avLst/>
              <a:gdLst>
                <a:gd name="textAreaLeft" fmla="*/ -360 w 146160"/>
                <a:gd name="textAreaRight" fmla="*/ 146520 w 146160"/>
                <a:gd name="textAreaTop" fmla="*/ 0 h 528480"/>
                <a:gd name="textAreaBottom" fmla="*/ 529200 h 528480"/>
              </a:gdLst>
              <a:ahLst/>
              <a:cxnLst/>
              <a:rect l="textAreaLeft" t="textAreaTop" r="textAreaRight" b="textAreaBottom"/>
              <a:pathLst>
                <a:path w="4404" h="15871">
                  <a:moveTo>
                    <a:pt x="234" y="0"/>
                  </a:moveTo>
                  <a:cubicBezTo>
                    <a:pt x="167" y="0"/>
                    <a:pt x="100" y="0"/>
                    <a:pt x="33" y="34"/>
                  </a:cubicBezTo>
                  <a:cubicBezTo>
                    <a:pt x="33" y="167"/>
                    <a:pt x="67" y="300"/>
                    <a:pt x="67" y="434"/>
                  </a:cubicBezTo>
                  <a:cubicBezTo>
                    <a:pt x="334" y="1835"/>
                    <a:pt x="601" y="3203"/>
                    <a:pt x="834" y="4570"/>
                  </a:cubicBezTo>
                  <a:cubicBezTo>
                    <a:pt x="901" y="4804"/>
                    <a:pt x="901" y="5071"/>
                    <a:pt x="734" y="5204"/>
                  </a:cubicBezTo>
                  <a:cubicBezTo>
                    <a:pt x="634" y="5304"/>
                    <a:pt x="534" y="5304"/>
                    <a:pt x="434" y="5371"/>
                  </a:cubicBezTo>
                  <a:cubicBezTo>
                    <a:pt x="100" y="5571"/>
                    <a:pt x="134" y="6038"/>
                    <a:pt x="200" y="6438"/>
                  </a:cubicBezTo>
                  <a:cubicBezTo>
                    <a:pt x="434" y="7439"/>
                    <a:pt x="634" y="8473"/>
                    <a:pt x="867" y="9507"/>
                  </a:cubicBezTo>
                  <a:cubicBezTo>
                    <a:pt x="934" y="9774"/>
                    <a:pt x="967" y="10107"/>
                    <a:pt x="767" y="10274"/>
                  </a:cubicBezTo>
                  <a:cubicBezTo>
                    <a:pt x="634" y="10374"/>
                    <a:pt x="434" y="10374"/>
                    <a:pt x="300" y="10441"/>
                  </a:cubicBezTo>
                  <a:cubicBezTo>
                    <a:pt x="0" y="10641"/>
                    <a:pt x="33" y="11075"/>
                    <a:pt x="100" y="11442"/>
                  </a:cubicBezTo>
                  <a:cubicBezTo>
                    <a:pt x="367" y="12609"/>
                    <a:pt x="601" y="13810"/>
                    <a:pt x="834" y="15011"/>
                  </a:cubicBezTo>
                  <a:cubicBezTo>
                    <a:pt x="867" y="15144"/>
                    <a:pt x="901" y="15311"/>
                    <a:pt x="934" y="15445"/>
                  </a:cubicBezTo>
                  <a:cubicBezTo>
                    <a:pt x="1168" y="15445"/>
                    <a:pt x="1401" y="15511"/>
                    <a:pt x="1635" y="15578"/>
                  </a:cubicBezTo>
                  <a:cubicBezTo>
                    <a:pt x="1701" y="15578"/>
                    <a:pt x="1735" y="15578"/>
                    <a:pt x="1768" y="15611"/>
                  </a:cubicBezTo>
                  <a:cubicBezTo>
                    <a:pt x="2174" y="15707"/>
                    <a:pt x="2733" y="15871"/>
                    <a:pt x="3214" y="15871"/>
                  </a:cubicBezTo>
                  <a:cubicBezTo>
                    <a:pt x="3405" y="15871"/>
                    <a:pt x="3584" y="15845"/>
                    <a:pt x="3736" y="15778"/>
                  </a:cubicBezTo>
                  <a:cubicBezTo>
                    <a:pt x="4136" y="15611"/>
                    <a:pt x="4370" y="15144"/>
                    <a:pt x="4403" y="14711"/>
                  </a:cubicBezTo>
                  <a:cubicBezTo>
                    <a:pt x="4403" y="14444"/>
                    <a:pt x="4370" y="14210"/>
                    <a:pt x="4270" y="13944"/>
                  </a:cubicBezTo>
                  <a:cubicBezTo>
                    <a:pt x="4203" y="13777"/>
                    <a:pt x="4136" y="13610"/>
                    <a:pt x="4070" y="13443"/>
                  </a:cubicBezTo>
                  <a:cubicBezTo>
                    <a:pt x="3870" y="13010"/>
                    <a:pt x="3603" y="12576"/>
                    <a:pt x="3336" y="12176"/>
                  </a:cubicBezTo>
                  <a:cubicBezTo>
                    <a:pt x="3069" y="11775"/>
                    <a:pt x="2735" y="11475"/>
                    <a:pt x="2635" y="11041"/>
                  </a:cubicBezTo>
                  <a:cubicBezTo>
                    <a:pt x="2602" y="10941"/>
                    <a:pt x="2602" y="10808"/>
                    <a:pt x="2669" y="10741"/>
                  </a:cubicBezTo>
                  <a:cubicBezTo>
                    <a:pt x="2735" y="10652"/>
                    <a:pt x="2847" y="10637"/>
                    <a:pt x="2963" y="10637"/>
                  </a:cubicBezTo>
                  <a:cubicBezTo>
                    <a:pt x="3021" y="10637"/>
                    <a:pt x="3080" y="10641"/>
                    <a:pt x="3136" y="10641"/>
                  </a:cubicBezTo>
                  <a:cubicBezTo>
                    <a:pt x="3469" y="10608"/>
                    <a:pt x="3669" y="10241"/>
                    <a:pt x="3669" y="9941"/>
                  </a:cubicBezTo>
                  <a:cubicBezTo>
                    <a:pt x="3669" y="9607"/>
                    <a:pt x="3536" y="9307"/>
                    <a:pt x="3369" y="9007"/>
                  </a:cubicBezTo>
                  <a:cubicBezTo>
                    <a:pt x="2902" y="8139"/>
                    <a:pt x="2435" y="7239"/>
                    <a:pt x="1968" y="6338"/>
                  </a:cubicBezTo>
                  <a:cubicBezTo>
                    <a:pt x="1935" y="6238"/>
                    <a:pt x="1935" y="6105"/>
                    <a:pt x="2002" y="6005"/>
                  </a:cubicBezTo>
                  <a:cubicBezTo>
                    <a:pt x="2068" y="5916"/>
                    <a:pt x="2165" y="5901"/>
                    <a:pt x="2261" y="5901"/>
                  </a:cubicBezTo>
                  <a:cubicBezTo>
                    <a:pt x="2309" y="5901"/>
                    <a:pt x="2357" y="5904"/>
                    <a:pt x="2402" y="5904"/>
                  </a:cubicBezTo>
                  <a:cubicBezTo>
                    <a:pt x="2669" y="5904"/>
                    <a:pt x="2869" y="5704"/>
                    <a:pt x="2969" y="5471"/>
                  </a:cubicBezTo>
                  <a:cubicBezTo>
                    <a:pt x="3069" y="5171"/>
                    <a:pt x="3002" y="4804"/>
                    <a:pt x="2902" y="4503"/>
                  </a:cubicBezTo>
                  <a:cubicBezTo>
                    <a:pt x="2769" y="4103"/>
                    <a:pt x="2602" y="3703"/>
                    <a:pt x="2368" y="3369"/>
                  </a:cubicBezTo>
                  <a:cubicBezTo>
                    <a:pt x="2002" y="2802"/>
                    <a:pt x="1735" y="2202"/>
                    <a:pt x="1434" y="1601"/>
                  </a:cubicBezTo>
                  <a:cubicBezTo>
                    <a:pt x="1301" y="1335"/>
                    <a:pt x="1034" y="734"/>
                    <a:pt x="801" y="334"/>
                  </a:cubicBezTo>
                  <a:cubicBezTo>
                    <a:pt x="701" y="134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5" name="Google Shape;1128;p28"/>
            <p:cNvSpPr/>
            <p:nvPr/>
          </p:nvSpPr>
          <p:spPr>
            <a:xfrm flipH="1">
              <a:off x="4028760" y="6147360"/>
              <a:ext cx="281880" cy="709920"/>
            </a:xfrm>
            <a:custGeom>
              <a:avLst/>
              <a:gdLst>
                <a:gd name="textAreaLeft" fmla="*/ 360 w 281880"/>
                <a:gd name="textAreaRight" fmla="*/ 282960 w 281880"/>
                <a:gd name="textAreaTop" fmla="*/ 0 h 709920"/>
                <a:gd name="textAreaBottom" fmla="*/ 710640 h 709920"/>
              </a:gdLst>
              <a:ahLst/>
              <a:cxnLst/>
              <a:rect l="textAreaLeft" t="textAreaTop" r="textAreaRight" b="textAreaBottom"/>
              <a:pathLst>
                <a:path w="8474" h="21316">
                  <a:moveTo>
                    <a:pt x="4237" y="1"/>
                  </a:moveTo>
                  <a:cubicBezTo>
                    <a:pt x="4170" y="1"/>
                    <a:pt x="4104" y="1"/>
                    <a:pt x="4037" y="34"/>
                  </a:cubicBezTo>
                  <a:cubicBezTo>
                    <a:pt x="3870" y="67"/>
                    <a:pt x="3737" y="167"/>
                    <a:pt x="3637" y="334"/>
                  </a:cubicBezTo>
                  <a:cubicBezTo>
                    <a:pt x="3436" y="734"/>
                    <a:pt x="3136" y="1335"/>
                    <a:pt x="3003" y="1635"/>
                  </a:cubicBezTo>
                  <a:cubicBezTo>
                    <a:pt x="2703" y="2202"/>
                    <a:pt x="2436" y="2803"/>
                    <a:pt x="2069" y="3370"/>
                  </a:cubicBezTo>
                  <a:cubicBezTo>
                    <a:pt x="1835" y="3737"/>
                    <a:pt x="1669" y="4137"/>
                    <a:pt x="1535" y="4571"/>
                  </a:cubicBezTo>
                  <a:cubicBezTo>
                    <a:pt x="1435" y="4871"/>
                    <a:pt x="1368" y="5204"/>
                    <a:pt x="1468" y="5505"/>
                  </a:cubicBezTo>
                  <a:cubicBezTo>
                    <a:pt x="1568" y="5738"/>
                    <a:pt x="1802" y="5972"/>
                    <a:pt x="2035" y="5972"/>
                  </a:cubicBezTo>
                  <a:cubicBezTo>
                    <a:pt x="2110" y="5972"/>
                    <a:pt x="2177" y="5958"/>
                    <a:pt x="2238" y="5958"/>
                  </a:cubicBezTo>
                  <a:cubicBezTo>
                    <a:pt x="2314" y="5958"/>
                    <a:pt x="2380" y="5979"/>
                    <a:pt x="2436" y="6072"/>
                  </a:cubicBezTo>
                  <a:cubicBezTo>
                    <a:pt x="2536" y="6172"/>
                    <a:pt x="2536" y="6305"/>
                    <a:pt x="2469" y="6405"/>
                  </a:cubicBezTo>
                  <a:cubicBezTo>
                    <a:pt x="2002" y="7306"/>
                    <a:pt x="1535" y="8206"/>
                    <a:pt x="1068" y="9107"/>
                  </a:cubicBezTo>
                  <a:cubicBezTo>
                    <a:pt x="901" y="9374"/>
                    <a:pt x="768" y="9674"/>
                    <a:pt x="768" y="10008"/>
                  </a:cubicBezTo>
                  <a:cubicBezTo>
                    <a:pt x="768" y="10341"/>
                    <a:pt x="968" y="10708"/>
                    <a:pt x="1302" y="10742"/>
                  </a:cubicBezTo>
                  <a:cubicBezTo>
                    <a:pt x="1357" y="10742"/>
                    <a:pt x="1416" y="10738"/>
                    <a:pt x="1475" y="10738"/>
                  </a:cubicBezTo>
                  <a:cubicBezTo>
                    <a:pt x="1591" y="10738"/>
                    <a:pt x="1702" y="10753"/>
                    <a:pt x="1769" y="10842"/>
                  </a:cubicBezTo>
                  <a:cubicBezTo>
                    <a:pt x="1835" y="10942"/>
                    <a:pt x="1835" y="11042"/>
                    <a:pt x="1802" y="11142"/>
                  </a:cubicBezTo>
                  <a:cubicBezTo>
                    <a:pt x="1702" y="11609"/>
                    <a:pt x="1368" y="11909"/>
                    <a:pt x="1101" y="12276"/>
                  </a:cubicBezTo>
                  <a:cubicBezTo>
                    <a:pt x="835" y="12676"/>
                    <a:pt x="568" y="13143"/>
                    <a:pt x="368" y="13577"/>
                  </a:cubicBezTo>
                  <a:cubicBezTo>
                    <a:pt x="268" y="13744"/>
                    <a:pt x="201" y="13911"/>
                    <a:pt x="167" y="14077"/>
                  </a:cubicBezTo>
                  <a:cubicBezTo>
                    <a:pt x="67" y="14344"/>
                    <a:pt x="1" y="14578"/>
                    <a:pt x="34" y="14845"/>
                  </a:cubicBezTo>
                  <a:cubicBezTo>
                    <a:pt x="34" y="15312"/>
                    <a:pt x="268" y="15745"/>
                    <a:pt x="701" y="15912"/>
                  </a:cubicBezTo>
                  <a:cubicBezTo>
                    <a:pt x="862" y="15983"/>
                    <a:pt x="1054" y="16010"/>
                    <a:pt x="1259" y="16010"/>
                  </a:cubicBezTo>
                  <a:cubicBezTo>
                    <a:pt x="1732" y="16010"/>
                    <a:pt x="2274" y="15862"/>
                    <a:pt x="2669" y="15745"/>
                  </a:cubicBezTo>
                  <a:cubicBezTo>
                    <a:pt x="2703" y="15745"/>
                    <a:pt x="2769" y="15745"/>
                    <a:pt x="2803" y="15712"/>
                  </a:cubicBezTo>
                  <a:cubicBezTo>
                    <a:pt x="3053" y="15637"/>
                    <a:pt x="3303" y="15599"/>
                    <a:pt x="3553" y="15599"/>
                  </a:cubicBezTo>
                  <a:cubicBezTo>
                    <a:pt x="3637" y="15599"/>
                    <a:pt x="3720" y="15603"/>
                    <a:pt x="3803" y="15612"/>
                  </a:cubicBezTo>
                  <a:cubicBezTo>
                    <a:pt x="3837" y="15745"/>
                    <a:pt x="3837" y="15979"/>
                    <a:pt x="3837" y="16212"/>
                  </a:cubicBezTo>
                  <a:lnTo>
                    <a:pt x="3837" y="21316"/>
                  </a:lnTo>
                  <a:lnTo>
                    <a:pt x="4637" y="21316"/>
                  </a:lnTo>
                  <a:lnTo>
                    <a:pt x="4637" y="16212"/>
                  </a:lnTo>
                  <a:cubicBezTo>
                    <a:pt x="4637" y="15979"/>
                    <a:pt x="4637" y="15745"/>
                    <a:pt x="4671" y="15612"/>
                  </a:cubicBezTo>
                  <a:lnTo>
                    <a:pt x="4971" y="15612"/>
                  </a:lnTo>
                  <a:cubicBezTo>
                    <a:pt x="5204" y="15612"/>
                    <a:pt x="5438" y="15645"/>
                    <a:pt x="5671" y="15712"/>
                  </a:cubicBezTo>
                  <a:cubicBezTo>
                    <a:pt x="5705" y="15745"/>
                    <a:pt x="5771" y="15745"/>
                    <a:pt x="5805" y="15745"/>
                  </a:cubicBezTo>
                  <a:cubicBezTo>
                    <a:pt x="6201" y="15862"/>
                    <a:pt x="6742" y="16010"/>
                    <a:pt x="7227" y="16010"/>
                  </a:cubicBezTo>
                  <a:cubicBezTo>
                    <a:pt x="7436" y="16010"/>
                    <a:pt x="7635" y="15983"/>
                    <a:pt x="7806" y="15912"/>
                  </a:cubicBezTo>
                  <a:cubicBezTo>
                    <a:pt x="8207" y="15745"/>
                    <a:pt x="8440" y="15312"/>
                    <a:pt x="8440" y="14845"/>
                  </a:cubicBezTo>
                  <a:cubicBezTo>
                    <a:pt x="8473" y="14578"/>
                    <a:pt x="8407" y="14344"/>
                    <a:pt x="8340" y="14077"/>
                  </a:cubicBezTo>
                  <a:cubicBezTo>
                    <a:pt x="8273" y="13911"/>
                    <a:pt x="8207" y="13744"/>
                    <a:pt x="8140" y="13577"/>
                  </a:cubicBezTo>
                  <a:cubicBezTo>
                    <a:pt x="7906" y="13143"/>
                    <a:pt x="7673" y="12676"/>
                    <a:pt x="7373" y="12276"/>
                  </a:cubicBezTo>
                  <a:cubicBezTo>
                    <a:pt x="7106" y="11909"/>
                    <a:pt x="6806" y="11609"/>
                    <a:pt x="6672" y="11142"/>
                  </a:cubicBezTo>
                  <a:cubicBezTo>
                    <a:pt x="6672" y="11042"/>
                    <a:pt x="6639" y="10942"/>
                    <a:pt x="6705" y="10842"/>
                  </a:cubicBezTo>
                  <a:cubicBezTo>
                    <a:pt x="6772" y="10753"/>
                    <a:pt x="6883" y="10738"/>
                    <a:pt x="6999" y="10738"/>
                  </a:cubicBezTo>
                  <a:cubicBezTo>
                    <a:pt x="7058" y="10738"/>
                    <a:pt x="7117" y="10742"/>
                    <a:pt x="7172" y="10742"/>
                  </a:cubicBezTo>
                  <a:cubicBezTo>
                    <a:pt x="7506" y="10708"/>
                    <a:pt x="7740" y="10341"/>
                    <a:pt x="7740" y="10008"/>
                  </a:cubicBezTo>
                  <a:cubicBezTo>
                    <a:pt x="7740" y="9674"/>
                    <a:pt x="7573" y="9374"/>
                    <a:pt x="7406" y="9107"/>
                  </a:cubicBezTo>
                  <a:cubicBezTo>
                    <a:pt x="6939" y="8206"/>
                    <a:pt x="6472" y="7306"/>
                    <a:pt x="6005" y="6405"/>
                  </a:cubicBezTo>
                  <a:cubicBezTo>
                    <a:pt x="5972" y="6305"/>
                    <a:pt x="5972" y="6172"/>
                    <a:pt x="6038" y="6072"/>
                  </a:cubicBezTo>
                  <a:cubicBezTo>
                    <a:pt x="6094" y="5979"/>
                    <a:pt x="6170" y="5958"/>
                    <a:pt x="6250" y="5958"/>
                  </a:cubicBezTo>
                  <a:cubicBezTo>
                    <a:pt x="6313" y="5958"/>
                    <a:pt x="6379" y="5972"/>
                    <a:pt x="6439" y="5972"/>
                  </a:cubicBezTo>
                  <a:cubicBezTo>
                    <a:pt x="6705" y="5972"/>
                    <a:pt x="6906" y="5738"/>
                    <a:pt x="7006" y="5505"/>
                  </a:cubicBezTo>
                  <a:cubicBezTo>
                    <a:pt x="7106" y="5204"/>
                    <a:pt x="7039" y="4871"/>
                    <a:pt x="6939" y="4571"/>
                  </a:cubicBezTo>
                  <a:cubicBezTo>
                    <a:pt x="6839" y="4137"/>
                    <a:pt x="6639" y="3737"/>
                    <a:pt x="6405" y="3370"/>
                  </a:cubicBezTo>
                  <a:cubicBezTo>
                    <a:pt x="6038" y="2803"/>
                    <a:pt x="5771" y="2202"/>
                    <a:pt x="5471" y="1635"/>
                  </a:cubicBezTo>
                  <a:cubicBezTo>
                    <a:pt x="5338" y="1335"/>
                    <a:pt x="5071" y="734"/>
                    <a:pt x="4837" y="334"/>
                  </a:cubicBezTo>
                  <a:cubicBezTo>
                    <a:pt x="4704" y="134"/>
                    <a:pt x="4471" y="1"/>
                    <a:pt x="4237" y="1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6" name="Google Shape;1129;p28"/>
            <p:cNvSpPr/>
            <p:nvPr/>
          </p:nvSpPr>
          <p:spPr>
            <a:xfrm flipH="1">
              <a:off x="4028760" y="6147360"/>
              <a:ext cx="147240" cy="533160"/>
            </a:xfrm>
            <a:custGeom>
              <a:avLst/>
              <a:gdLst>
                <a:gd name="textAreaLeft" fmla="*/ 360 w 147240"/>
                <a:gd name="textAreaRight" fmla="*/ 148320 w 147240"/>
                <a:gd name="textAreaTop" fmla="*/ 0 h 533160"/>
                <a:gd name="textAreaBottom" fmla="*/ 533880 h 533160"/>
              </a:gdLst>
              <a:ahLst/>
              <a:cxnLst/>
              <a:rect l="textAreaLeft" t="textAreaTop" r="textAreaRight" b="textAreaBottom"/>
              <a:pathLst>
                <a:path w="4438" h="16011">
                  <a:moveTo>
                    <a:pt x="201" y="1"/>
                  </a:moveTo>
                  <a:cubicBezTo>
                    <a:pt x="134" y="1"/>
                    <a:pt x="68" y="1"/>
                    <a:pt x="1" y="34"/>
                  </a:cubicBezTo>
                  <a:cubicBezTo>
                    <a:pt x="1" y="167"/>
                    <a:pt x="34" y="301"/>
                    <a:pt x="68" y="434"/>
                  </a:cubicBezTo>
                  <a:cubicBezTo>
                    <a:pt x="334" y="1835"/>
                    <a:pt x="568" y="3236"/>
                    <a:pt x="835" y="4604"/>
                  </a:cubicBezTo>
                  <a:cubicBezTo>
                    <a:pt x="868" y="4837"/>
                    <a:pt x="902" y="5104"/>
                    <a:pt x="735" y="5271"/>
                  </a:cubicBezTo>
                  <a:cubicBezTo>
                    <a:pt x="635" y="5338"/>
                    <a:pt x="501" y="5371"/>
                    <a:pt x="401" y="5404"/>
                  </a:cubicBezTo>
                  <a:cubicBezTo>
                    <a:pt x="68" y="5605"/>
                    <a:pt x="101" y="6105"/>
                    <a:pt x="201" y="6472"/>
                  </a:cubicBezTo>
                  <a:cubicBezTo>
                    <a:pt x="401" y="7539"/>
                    <a:pt x="635" y="8573"/>
                    <a:pt x="868" y="9607"/>
                  </a:cubicBezTo>
                  <a:cubicBezTo>
                    <a:pt x="902" y="9874"/>
                    <a:pt x="935" y="10208"/>
                    <a:pt x="735" y="10375"/>
                  </a:cubicBezTo>
                  <a:cubicBezTo>
                    <a:pt x="601" y="10475"/>
                    <a:pt x="435" y="10475"/>
                    <a:pt x="301" y="10541"/>
                  </a:cubicBezTo>
                  <a:cubicBezTo>
                    <a:pt x="1" y="10742"/>
                    <a:pt x="34" y="11175"/>
                    <a:pt x="101" y="11542"/>
                  </a:cubicBezTo>
                  <a:cubicBezTo>
                    <a:pt x="334" y="12743"/>
                    <a:pt x="601" y="13944"/>
                    <a:pt x="835" y="15145"/>
                  </a:cubicBezTo>
                  <a:cubicBezTo>
                    <a:pt x="868" y="15312"/>
                    <a:pt x="902" y="15445"/>
                    <a:pt x="935" y="15612"/>
                  </a:cubicBezTo>
                  <a:cubicBezTo>
                    <a:pt x="1168" y="15612"/>
                    <a:pt x="1402" y="15645"/>
                    <a:pt x="1635" y="15712"/>
                  </a:cubicBezTo>
                  <a:cubicBezTo>
                    <a:pt x="1669" y="15745"/>
                    <a:pt x="1735" y="15745"/>
                    <a:pt x="1769" y="15745"/>
                  </a:cubicBezTo>
                  <a:cubicBezTo>
                    <a:pt x="2165" y="15862"/>
                    <a:pt x="2706" y="16010"/>
                    <a:pt x="3191" y="16010"/>
                  </a:cubicBezTo>
                  <a:cubicBezTo>
                    <a:pt x="3400" y="16010"/>
                    <a:pt x="3599" y="15983"/>
                    <a:pt x="3770" y="15912"/>
                  </a:cubicBezTo>
                  <a:cubicBezTo>
                    <a:pt x="4171" y="15745"/>
                    <a:pt x="4404" y="15312"/>
                    <a:pt x="4404" y="14845"/>
                  </a:cubicBezTo>
                  <a:cubicBezTo>
                    <a:pt x="4437" y="14578"/>
                    <a:pt x="4371" y="14344"/>
                    <a:pt x="4304" y="14077"/>
                  </a:cubicBezTo>
                  <a:cubicBezTo>
                    <a:pt x="4237" y="13911"/>
                    <a:pt x="4171" y="13744"/>
                    <a:pt x="4104" y="13577"/>
                  </a:cubicBezTo>
                  <a:cubicBezTo>
                    <a:pt x="3870" y="13143"/>
                    <a:pt x="3637" y="12676"/>
                    <a:pt x="3337" y="12276"/>
                  </a:cubicBezTo>
                  <a:cubicBezTo>
                    <a:pt x="3070" y="11909"/>
                    <a:pt x="2770" y="11609"/>
                    <a:pt x="2636" y="11142"/>
                  </a:cubicBezTo>
                  <a:cubicBezTo>
                    <a:pt x="2636" y="11042"/>
                    <a:pt x="2603" y="10942"/>
                    <a:pt x="2669" y="10842"/>
                  </a:cubicBezTo>
                  <a:cubicBezTo>
                    <a:pt x="2736" y="10753"/>
                    <a:pt x="2847" y="10738"/>
                    <a:pt x="2963" y="10738"/>
                  </a:cubicBezTo>
                  <a:cubicBezTo>
                    <a:pt x="3022" y="10738"/>
                    <a:pt x="3081" y="10742"/>
                    <a:pt x="3136" y="10742"/>
                  </a:cubicBezTo>
                  <a:cubicBezTo>
                    <a:pt x="3470" y="10708"/>
                    <a:pt x="3704" y="10341"/>
                    <a:pt x="3704" y="10008"/>
                  </a:cubicBezTo>
                  <a:cubicBezTo>
                    <a:pt x="3704" y="9674"/>
                    <a:pt x="3537" y="9374"/>
                    <a:pt x="3370" y="9107"/>
                  </a:cubicBezTo>
                  <a:cubicBezTo>
                    <a:pt x="2903" y="8206"/>
                    <a:pt x="2436" y="7306"/>
                    <a:pt x="1969" y="6405"/>
                  </a:cubicBezTo>
                  <a:cubicBezTo>
                    <a:pt x="1936" y="6305"/>
                    <a:pt x="1936" y="6172"/>
                    <a:pt x="2002" y="6072"/>
                  </a:cubicBezTo>
                  <a:cubicBezTo>
                    <a:pt x="2058" y="5979"/>
                    <a:pt x="2134" y="5958"/>
                    <a:pt x="2214" y="5958"/>
                  </a:cubicBezTo>
                  <a:cubicBezTo>
                    <a:pt x="2277" y="5958"/>
                    <a:pt x="2343" y="5972"/>
                    <a:pt x="2403" y="5972"/>
                  </a:cubicBezTo>
                  <a:cubicBezTo>
                    <a:pt x="2669" y="5972"/>
                    <a:pt x="2870" y="5738"/>
                    <a:pt x="2970" y="5505"/>
                  </a:cubicBezTo>
                  <a:cubicBezTo>
                    <a:pt x="3070" y="5204"/>
                    <a:pt x="3003" y="4871"/>
                    <a:pt x="2903" y="4571"/>
                  </a:cubicBezTo>
                  <a:cubicBezTo>
                    <a:pt x="2803" y="4137"/>
                    <a:pt x="2603" y="3737"/>
                    <a:pt x="2369" y="3370"/>
                  </a:cubicBezTo>
                  <a:cubicBezTo>
                    <a:pt x="2002" y="2803"/>
                    <a:pt x="1735" y="2202"/>
                    <a:pt x="1435" y="1635"/>
                  </a:cubicBezTo>
                  <a:cubicBezTo>
                    <a:pt x="1302" y="1335"/>
                    <a:pt x="1035" y="734"/>
                    <a:pt x="801" y="334"/>
                  </a:cubicBezTo>
                  <a:cubicBezTo>
                    <a:pt x="668" y="134"/>
                    <a:pt x="435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7" name="Google Shape;1130;p28"/>
            <p:cNvSpPr/>
            <p:nvPr/>
          </p:nvSpPr>
          <p:spPr>
            <a:xfrm flipH="1">
              <a:off x="3539520" y="5982840"/>
              <a:ext cx="321840" cy="812160"/>
            </a:xfrm>
            <a:custGeom>
              <a:avLst/>
              <a:gdLst>
                <a:gd name="textAreaLeft" fmla="*/ -360 w 321840"/>
                <a:gd name="textAreaRight" fmla="*/ 322200 w 321840"/>
                <a:gd name="textAreaTop" fmla="*/ 0 h 812160"/>
                <a:gd name="textAreaBottom" fmla="*/ 812880 h 812160"/>
              </a:gdLst>
              <a:ahLst/>
              <a:cxnLst/>
              <a:rect l="textAreaLeft" t="textAreaTop" r="textAreaRight" b="textAreaBottom"/>
              <a:pathLst>
                <a:path w="9675" h="24385">
                  <a:moveTo>
                    <a:pt x="4838" y="1"/>
                  </a:moveTo>
                  <a:cubicBezTo>
                    <a:pt x="4738" y="1"/>
                    <a:pt x="4671" y="1"/>
                    <a:pt x="4604" y="34"/>
                  </a:cubicBezTo>
                  <a:cubicBezTo>
                    <a:pt x="4404" y="101"/>
                    <a:pt x="4271" y="234"/>
                    <a:pt x="4171" y="401"/>
                  </a:cubicBezTo>
                  <a:cubicBezTo>
                    <a:pt x="3904" y="868"/>
                    <a:pt x="3570" y="1569"/>
                    <a:pt x="3403" y="1869"/>
                  </a:cubicBezTo>
                  <a:cubicBezTo>
                    <a:pt x="3070" y="2536"/>
                    <a:pt x="2770" y="3236"/>
                    <a:pt x="2369" y="3870"/>
                  </a:cubicBezTo>
                  <a:cubicBezTo>
                    <a:pt x="2102" y="4304"/>
                    <a:pt x="1869" y="4771"/>
                    <a:pt x="1736" y="5238"/>
                  </a:cubicBezTo>
                  <a:cubicBezTo>
                    <a:pt x="1635" y="5571"/>
                    <a:pt x="1535" y="5972"/>
                    <a:pt x="1669" y="6339"/>
                  </a:cubicBezTo>
                  <a:cubicBezTo>
                    <a:pt x="1769" y="6605"/>
                    <a:pt x="2036" y="6839"/>
                    <a:pt x="2303" y="6839"/>
                  </a:cubicBezTo>
                  <a:cubicBezTo>
                    <a:pt x="2377" y="6839"/>
                    <a:pt x="2457" y="6826"/>
                    <a:pt x="2533" y="6826"/>
                  </a:cubicBezTo>
                  <a:cubicBezTo>
                    <a:pt x="2628" y="6826"/>
                    <a:pt x="2714" y="6846"/>
                    <a:pt x="2770" y="6939"/>
                  </a:cubicBezTo>
                  <a:cubicBezTo>
                    <a:pt x="2870" y="7072"/>
                    <a:pt x="2870" y="7206"/>
                    <a:pt x="2803" y="7339"/>
                  </a:cubicBezTo>
                  <a:cubicBezTo>
                    <a:pt x="2269" y="8373"/>
                    <a:pt x="1736" y="9407"/>
                    <a:pt x="1202" y="10408"/>
                  </a:cubicBezTo>
                  <a:cubicBezTo>
                    <a:pt x="1035" y="10742"/>
                    <a:pt x="835" y="11109"/>
                    <a:pt x="835" y="11476"/>
                  </a:cubicBezTo>
                  <a:cubicBezTo>
                    <a:pt x="835" y="11843"/>
                    <a:pt x="1102" y="12243"/>
                    <a:pt x="1469" y="12276"/>
                  </a:cubicBezTo>
                  <a:cubicBezTo>
                    <a:pt x="1669" y="12310"/>
                    <a:pt x="1902" y="12243"/>
                    <a:pt x="2002" y="12410"/>
                  </a:cubicBezTo>
                  <a:cubicBezTo>
                    <a:pt x="2069" y="12510"/>
                    <a:pt x="2069" y="12643"/>
                    <a:pt x="2036" y="12743"/>
                  </a:cubicBezTo>
                  <a:cubicBezTo>
                    <a:pt x="1902" y="13277"/>
                    <a:pt x="1569" y="13610"/>
                    <a:pt x="1269" y="14044"/>
                  </a:cubicBezTo>
                  <a:cubicBezTo>
                    <a:pt x="935" y="14511"/>
                    <a:pt x="635" y="15045"/>
                    <a:pt x="401" y="15545"/>
                  </a:cubicBezTo>
                  <a:cubicBezTo>
                    <a:pt x="301" y="15745"/>
                    <a:pt x="234" y="15912"/>
                    <a:pt x="168" y="16112"/>
                  </a:cubicBezTo>
                  <a:cubicBezTo>
                    <a:pt x="68" y="16412"/>
                    <a:pt x="1" y="16713"/>
                    <a:pt x="1" y="17013"/>
                  </a:cubicBezTo>
                  <a:cubicBezTo>
                    <a:pt x="34" y="17513"/>
                    <a:pt x="301" y="18047"/>
                    <a:pt x="768" y="18214"/>
                  </a:cubicBezTo>
                  <a:cubicBezTo>
                    <a:pt x="962" y="18295"/>
                    <a:pt x="1189" y="18327"/>
                    <a:pt x="1431" y="18327"/>
                  </a:cubicBezTo>
                  <a:cubicBezTo>
                    <a:pt x="1979" y="18327"/>
                    <a:pt x="2596" y="18163"/>
                    <a:pt x="3036" y="18047"/>
                  </a:cubicBezTo>
                  <a:cubicBezTo>
                    <a:pt x="3070" y="18014"/>
                    <a:pt x="3137" y="18014"/>
                    <a:pt x="3203" y="17980"/>
                  </a:cubicBezTo>
                  <a:cubicBezTo>
                    <a:pt x="3570" y="17880"/>
                    <a:pt x="3937" y="17847"/>
                    <a:pt x="4337" y="17847"/>
                  </a:cubicBezTo>
                  <a:cubicBezTo>
                    <a:pt x="4371" y="18047"/>
                    <a:pt x="4371" y="18280"/>
                    <a:pt x="4371" y="18581"/>
                  </a:cubicBezTo>
                  <a:lnTo>
                    <a:pt x="4371" y="24385"/>
                  </a:lnTo>
                  <a:lnTo>
                    <a:pt x="5271" y="24385"/>
                  </a:lnTo>
                  <a:lnTo>
                    <a:pt x="5271" y="18581"/>
                  </a:lnTo>
                  <a:cubicBezTo>
                    <a:pt x="5271" y="18280"/>
                    <a:pt x="5305" y="18047"/>
                    <a:pt x="5305" y="17847"/>
                  </a:cubicBezTo>
                  <a:lnTo>
                    <a:pt x="5672" y="17847"/>
                  </a:lnTo>
                  <a:cubicBezTo>
                    <a:pt x="5939" y="17880"/>
                    <a:pt x="6205" y="17914"/>
                    <a:pt x="6472" y="17980"/>
                  </a:cubicBezTo>
                  <a:cubicBezTo>
                    <a:pt x="6506" y="18014"/>
                    <a:pt x="6572" y="18014"/>
                    <a:pt x="6639" y="18047"/>
                  </a:cubicBezTo>
                  <a:cubicBezTo>
                    <a:pt x="7079" y="18163"/>
                    <a:pt x="7680" y="18327"/>
                    <a:pt x="8230" y="18327"/>
                  </a:cubicBezTo>
                  <a:cubicBezTo>
                    <a:pt x="8472" y="18327"/>
                    <a:pt x="8704" y="18295"/>
                    <a:pt x="8907" y="18214"/>
                  </a:cubicBezTo>
                  <a:cubicBezTo>
                    <a:pt x="9374" y="18047"/>
                    <a:pt x="9641" y="17513"/>
                    <a:pt x="9641" y="17013"/>
                  </a:cubicBezTo>
                  <a:cubicBezTo>
                    <a:pt x="9675" y="16713"/>
                    <a:pt x="9608" y="16412"/>
                    <a:pt x="9508" y="16112"/>
                  </a:cubicBezTo>
                  <a:cubicBezTo>
                    <a:pt x="9441" y="15912"/>
                    <a:pt x="9374" y="15745"/>
                    <a:pt x="9274" y="15545"/>
                  </a:cubicBezTo>
                  <a:cubicBezTo>
                    <a:pt x="9041" y="15045"/>
                    <a:pt x="8741" y="14511"/>
                    <a:pt x="8407" y="14044"/>
                  </a:cubicBezTo>
                  <a:cubicBezTo>
                    <a:pt x="8107" y="13610"/>
                    <a:pt x="7740" y="13277"/>
                    <a:pt x="7606" y="12743"/>
                  </a:cubicBezTo>
                  <a:cubicBezTo>
                    <a:pt x="7606" y="12643"/>
                    <a:pt x="7573" y="12510"/>
                    <a:pt x="7640" y="12410"/>
                  </a:cubicBezTo>
                  <a:cubicBezTo>
                    <a:pt x="7773" y="12243"/>
                    <a:pt x="8007" y="12310"/>
                    <a:pt x="8207" y="12276"/>
                  </a:cubicBezTo>
                  <a:cubicBezTo>
                    <a:pt x="8574" y="12243"/>
                    <a:pt x="8807" y="11843"/>
                    <a:pt x="8807" y="11476"/>
                  </a:cubicBezTo>
                  <a:cubicBezTo>
                    <a:pt x="8807" y="11109"/>
                    <a:pt x="8640" y="10742"/>
                    <a:pt x="8474" y="10408"/>
                  </a:cubicBezTo>
                  <a:cubicBezTo>
                    <a:pt x="7940" y="9407"/>
                    <a:pt x="7406" y="8373"/>
                    <a:pt x="6873" y="7339"/>
                  </a:cubicBezTo>
                  <a:cubicBezTo>
                    <a:pt x="6806" y="7206"/>
                    <a:pt x="6806" y="7072"/>
                    <a:pt x="6873" y="6939"/>
                  </a:cubicBezTo>
                  <a:cubicBezTo>
                    <a:pt x="6947" y="6846"/>
                    <a:pt x="7031" y="6826"/>
                    <a:pt x="7120" y="6826"/>
                  </a:cubicBezTo>
                  <a:cubicBezTo>
                    <a:pt x="7191" y="6826"/>
                    <a:pt x="7265" y="6839"/>
                    <a:pt x="7340" y="6839"/>
                  </a:cubicBezTo>
                  <a:cubicBezTo>
                    <a:pt x="7640" y="6839"/>
                    <a:pt x="7873" y="6605"/>
                    <a:pt x="7973" y="6339"/>
                  </a:cubicBezTo>
                  <a:cubicBezTo>
                    <a:pt x="8107" y="5972"/>
                    <a:pt x="8040" y="5571"/>
                    <a:pt x="7940" y="5238"/>
                  </a:cubicBezTo>
                  <a:cubicBezTo>
                    <a:pt x="7773" y="4771"/>
                    <a:pt x="7573" y="4304"/>
                    <a:pt x="7306" y="3870"/>
                  </a:cubicBezTo>
                  <a:cubicBezTo>
                    <a:pt x="6906" y="3236"/>
                    <a:pt x="6572" y="2536"/>
                    <a:pt x="6239" y="1869"/>
                  </a:cubicBezTo>
                  <a:cubicBezTo>
                    <a:pt x="6072" y="1569"/>
                    <a:pt x="5772" y="868"/>
                    <a:pt x="5505" y="401"/>
                  </a:cubicBezTo>
                  <a:cubicBezTo>
                    <a:pt x="5371" y="167"/>
                    <a:pt x="5105" y="1"/>
                    <a:pt x="4838" y="1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8" name="Google Shape;1131;p28"/>
            <p:cNvSpPr/>
            <p:nvPr/>
          </p:nvSpPr>
          <p:spPr>
            <a:xfrm flipH="1">
              <a:off x="-720" y="4267080"/>
              <a:ext cx="2229840" cy="1986120"/>
            </a:xfrm>
            <a:custGeom>
              <a:avLst/>
              <a:gdLst>
                <a:gd name="textAreaLeft" fmla="*/ -360 w 2229840"/>
                <a:gd name="textAreaRight" fmla="*/ 2230200 w 2229840"/>
                <a:gd name="textAreaTop" fmla="*/ 0 h 1986120"/>
                <a:gd name="textAreaBottom" fmla="*/ 1986840 h 1986120"/>
              </a:gdLst>
              <a:ahLst/>
              <a:cxnLst/>
              <a:rect l="textAreaLeft" t="textAreaTop" r="textAreaRight" b="textAreaBottom"/>
              <a:pathLst>
                <a:path w="66915" h="59610">
                  <a:moveTo>
                    <a:pt x="66915" y="1"/>
                  </a:moveTo>
                  <a:cubicBezTo>
                    <a:pt x="63112" y="1"/>
                    <a:pt x="59576" y="468"/>
                    <a:pt x="56240" y="1268"/>
                  </a:cubicBezTo>
                  <a:cubicBezTo>
                    <a:pt x="46567" y="3703"/>
                    <a:pt x="38828" y="9207"/>
                    <a:pt x="32924" y="15545"/>
                  </a:cubicBezTo>
                  <a:cubicBezTo>
                    <a:pt x="30322" y="18347"/>
                    <a:pt x="28054" y="21316"/>
                    <a:pt x="26186" y="24251"/>
                  </a:cubicBezTo>
                  <a:cubicBezTo>
                    <a:pt x="24384" y="26987"/>
                    <a:pt x="22917" y="29688"/>
                    <a:pt x="21749" y="32224"/>
                  </a:cubicBezTo>
                  <a:cubicBezTo>
                    <a:pt x="20949" y="33958"/>
                    <a:pt x="19981" y="35693"/>
                    <a:pt x="18914" y="37427"/>
                  </a:cubicBezTo>
                  <a:cubicBezTo>
                    <a:pt x="11809" y="48969"/>
                    <a:pt x="0" y="59610"/>
                    <a:pt x="0" y="59610"/>
                  </a:cubicBezTo>
                  <a:cubicBezTo>
                    <a:pt x="0" y="59610"/>
                    <a:pt x="14544" y="54873"/>
                    <a:pt x="26786" y="42931"/>
                  </a:cubicBezTo>
                  <a:cubicBezTo>
                    <a:pt x="26986" y="42698"/>
                    <a:pt x="27220" y="42498"/>
                    <a:pt x="27453" y="42297"/>
                  </a:cubicBezTo>
                  <a:cubicBezTo>
                    <a:pt x="27987" y="41797"/>
                    <a:pt x="28554" y="41363"/>
                    <a:pt x="29121" y="40930"/>
                  </a:cubicBezTo>
                  <a:cubicBezTo>
                    <a:pt x="32056" y="38762"/>
                    <a:pt x="35559" y="37160"/>
                    <a:pt x="39228" y="35993"/>
                  </a:cubicBezTo>
                  <a:cubicBezTo>
                    <a:pt x="47608" y="33324"/>
                    <a:pt x="56906" y="32864"/>
                    <a:pt x="62313" y="32864"/>
                  </a:cubicBezTo>
                  <a:cubicBezTo>
                    <a:pt x="65149" y="32864"/>
                    <a:pt x="66915" y="32991"/>
                    <a:pt x="66915" y="32991"/>
                  </a:cubicBezTo>
                  <a:lnTo>
                    <a:pt x="66915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9" name="Google Shape;1132;p28"/>
            <p:cNvSpPr/>
            <p:nvPr/>
          </p:nvSpPr>
          <p:spPr>
            <a:xfrm flipH="1">
              <a:off x="161640" y="4611960"/>
              <a:ext cx="246240" cy="622080"/>
            </a:xfrm>
            <a:custGeom>
              <a:avLst/>
              <a:gdLst>
                <a:gd name="textAreaLeft" fmla="*/ -360 w 246240"/>
                <a:gd name="textAreaRight" fmla="*/ 246600 w 246240"/>
                <a:gd name="textAreaTop" fmla="*/ 0 h 622080"/>
                <a:gd name="textAreaBottom" fmla="*/ 622800 h 622080"/>
              </a:gdLst>
              <a:ahLst/>
              <a:cxnLst/>
              <a:rect l="textAreaLeft" t="textAreaTop" r="textAreaRight" b="textAreaBottom"/>
              <a:pathLst>
                <a:path w="7406" h="18681">
                  <a:moveTo>
                    <a:pt x="3703" y="0"/>
                  </a:moveTo>
                  <a:cubicBezTo>
                    <a:pt x="3636" y="0"/>
                    <a:pt x="3603" y="34"/>
                    <a:pt x="3536" y="34"/>
                  </a:cubicBezTo>
                  <a:cubicBezTo>
                    <a:pt x="3403" y="67"/>
                    <a:pt x="3269" y="167"/>
                    <a:pt x="3203" y="300"/>
                  </a:cubicBezTo>
                  <a:cubicBezTo>
                    <a:pt x="3002" y="667"/>
                    <a:pt x="2736" y="1201"/>
                    <a:pt x="2635" y="1435"/>
                  </a:cubicBezTo>
                  <a:cubicBezTo>
                    <a:pt x="2369" y="1968"/>
                    <a:pt x="2135" y="2469"/>
                    <a:pt x="1802" y="2969"/>
                  </a:cubicBezTo>
                  <a:cubicBezTo>
                    <a:pt x="1635" y="3303"/>
                    <a:pt x="1435" y="3636"/>
                    <a:pt x="1335" y="4003"/>
                  </a:cubicBezTo>
                  <a:cubicBezTo>
                    <a:pt x="1268" y="4270"/>
                    <a:pt x="1201" y="4570"/>
                    <a:pt x="1301" y="4837"/>
                  </a:cubicBezTo>
                  <a:cubicBezTo>
                    <a:pt x="1368" y="5037"/>
                    <a:pt x="1568" y="5237"/>
                    <a:pt x="1802" y="5237"/>
                  </a:cubicBezTo>
                  <a:cubicBezTo>
                    <a:pt x="1835" y="5237"/>
                    <a:pt x="1876" y="5234"/>
                    <a:pt x="1918" y="5234"/>
                  </a:cubicBezTo>
                  <a:cubicBezTo>
                    <a:pt x="2002" y="5234"/>
                    <a:pt x="2091" y="5248"/>
                    <a:pt x="2135" y="5337"/>
                  </a:cubicBezTo>
                  <a:cubicBezTo>
                    <a:pt x="2202" y="5404"/>
                    <a:pt x="2202" y="5538"/>
                    <a:pt x="2168" y="5638"/>
                  </a:cubicBezTo>
                  <a:cubicBezTo>
                    <a:pt x="1735" y="6405"/>
                    <a:pt x="1335" y="7205"/>
                    <a:pt x="934" y="7973"/>
                  </a:cubicBezTo>
                  <a:cubicBezTo>
                    <a:pt x="801" y="8239"/>
                    <a:pt x="667" y="8506"/>
                    <a:pt x="667" y="8773"/>
                  </a:cubicBezTo>
                  <a:cubicBezTo>
                    <a:pt x="667" y="9073"/>
                    <a:pt x="834" y="9374"/>
                    <a:pt x="1134" y="9407"/>
                  </a:cubicBezTo>
                  <a:cubicBezTo>
                    <a:pt x="1179" y="9418"/>
                    <a:pt x="1231" y="9418"/>
                    <a:pt x="1284" y="9418"/>
                  </a:cubicBezTo>
                  <a:cubicBezTo>
                    <a:pt x="1390" y="9418"/>
                    <a:pt x="1501" y="9418"/>
                    <a:pt x="1568" y="9507"/>
                  </a:cubicBezTo>
                  <a:cubicBezTo>
                    <a:pt x="1601" y="9574"/>
                    <a:pt x="1601" y="9674"/>
                    <a:pt x="1568" y="9774"/>
                  </a:cubicBezTo>
                  <a:cubicBezTo>
                    <a:pt x="1468" y="10174"/>
                    <a:pt x="1201" y="10441"/>
                    <a:pt x="968" y="10775"/>
                  </a:cubicBezTo>
                  <a:cubicBezTo>
                    <a:pt x="734" y="11108"/>
                    <a:pt x="501" y="11509"/>
                    <a:pt x="300" y="11909"/>
                  </a:cubicBezTo>
                  <a:cubicBezTo>
                    <a:pt x="234" y="12042"/>
                    <a:pt x="167" y="12209"/>
                    <a:pt x="134" y="12342"/>
                  </a:cubicBezTo>
                  <a:cubicBezTo>
                    <a:pt x="67" y="12576"/>
                    <a:pt x="0" y="12776"/>
                    <a:pt x="34" y="13010"/>
                  </a:cubicBezTo>
                  <a:cubicBezTo>
                    <a:pt x="34" y="13410"/>
                    <a:pt x="234" y="13810"/>
                    <a:pt x="601" y="13944"/>
                  </a:cubicBezTo>
                  <a:cubicBezTo>
                    <a:pt x="753" y="14004"/>
                    <a:pt x="926" y="14028"/>
                    <a:pt x="1108" y="14028"/>
                  </a:cubicBezTo>
                  <a:cubicBezTo>
                    <a:pt x="1525" y="14028"/>
                    <a:pt x="1987" y="13903"/>
                    <a:pt x="2335" y="13810"/>
                  </a:cubicBezTo>
                  <a:cubicBezTo>
                    <a:pt x="2369" y="13810"/>
                    <a:pt x="2402" y="13777"/>
                    <a:pt x="2469" y="13777"/>
                  </a:cubicBezTo>
                  <a:cubicBezTo>
                    <a:pt x="2669" y="13702"/>
                    <a:pt x="2888" y="13664"/>
                    <a:pt x="3111" y="13664"/>
                  </a:cubicBezTo>
                  <a:cubicBezTo>
                    <a:pt x="3186" y="13664"/>
                    <a:pt x="3261" y="13668"/>
                    <a:pt x="3336" y="13677"/>
                  </a:cubicBezTo>
                  <a:cubicBezTo>
                    <a:pt x="3369" y="13810"/>
                    <a:pt x="3369" y="13977"/>
                    <a:pt x="3369" y="14210"/>
                  </a:cubicBezTo>
                  <a:lnTo>
                    <a:pt x="3369" y="18680"/>
                  </a:lnTo>
                  <a:lnTo>
                    <a:pt x="4036" y="18680"/>
                  </a:lnTo>
                  <a:lnTo>
                    <a:pt x="4036" y="14210"/>
                  </a:lnTo>
                  <a:cubicBezTo>
                    <a:pt x="4036" y="13977"/>
                    <a:pt x="4070" y="13810"/>
                    <a:pt x="4070" y="13677"/>
                  </a:cubicBezTo>
                  <a:lnTo>
                    <a:pt x="4337" y="13677"/>
                  </a:lnTo>
                  <a:cubicBezTo>
                    <a:pt x="4570" y="13677"/>
                    <a:pt x="4770" y="13710"/>
                    <a:pt x="4971" y="13777"/>
                  </a:cubicBezTo>
                  <a:cubicBezTo>
                    <a:pt x="5004" y="13777"/>
                    <a:pt x="5037" y="13810"/>
                    <a:pt x="5071" y="13810"/>
                  </a:cubicBezTo>
                  <a:cubicBezTo>
                    <a:pt x="5419" y="13903"/>
                    <a:pt x="5897" y="14028"/>
                    <a:pt x="6323" y="14028"/>
                  </a:cubicBezTo>
                  <a:cubicBezTo>
                    <a:pt x="6510" y="14028"/>
                    <a:pt x="6686" y="14004"/>
                    <a:pt x="6839" y="13944"/>
                  </a:cubicBezTo>
                  <a:cubicBezTo>
                    <a:pt x="7172" y="13810"/>
                    <a:pt x="7372" y="13410"/>
                    <a:pt x="7406" y="13010"/>
                  </a:cubicBezTo>
                  <a:cubicBezTo>
                    <a:pt x="7406" y="12776"/>
                    <a:pt x="7372" y="12576"/>
                    <a:pt x="7306" y="12342"/>
                  </a:cubicBezTo>
                  <a:cubicBezTo>
                    <a:pt x="7239" y="12209"/>
                    <a:pt x="7172" y="12042"/>
                    <a:pt x="7105" y="11909"/>
                  </a:cubicBezTo>
                  <a:cubicBezTo>
                    <a:pt x="6939" y="11509"/>
                    <a:pt x="6705" y="11108"/>
                    <a:pt x="6438" y="10775"/>
                  </a:cubicBezTo>
                  <a:cubicBezTo>
                    <a:pt x="6205" y="10441"/>
                    <a:pt x="5938" y="10174"/>
                    <a:pt x="5838" y="9774"/>
                  </a:cubicBezTo>
                  <a:cubicBezTo>
                    <a:pt x="5838" y="9674"/>
                    <a:pt x="5804" y="9574"/>
                    <a:pt x="5871" y="9507"/>
                  </a:cubicBezTo>
                  <a:cubicBezTo>
                    <a:pt x="5938" y="9418"/>
                    <a:pt x="6034" y="9418"/>
                    <a:pt x="6131" y="9418"/>
                  </a:cubicBezTo>
                  <a:cubicBezTo>
                    <a:pt x="6179" y="9418"/>
                    <a:pt x="6227" y="9418"/>
                    <a:pt x="6271" y="9407"/>
                  </a:cubicBezTo>
                  <a:cubicBezTo>
                    <a:pt x="6572" y="9374"/>
                    <a:pt x="6772" y="9073"/>
                    <a:pt x="6772" y="8773"/>
                  </a:cubicBezTo>
                  <a:cubicBezTo>
                    <a:pt x="6772" y="8506"/>
                    <a:pt x="6638" y="8239"/>
                    <a:pt x="6505" y="7973"/>
                  </a:cubicBezTo>
                  <a:cubicBezTo>
                    <a:pt x="6071" y="7205"/>
                    <a:pt x="5671" y="6405"/>
                    <a:pt x="5271" y="5638"/>
                  </a:cubicBezTo>
                  <a:cubicBezTo>
                    <a:pt x="5204" y="5538"/>
                    <a:pt x="5204" y="5404"/>
                    <a:pt x="5271" y="5337"/>
                  </a:cubicBezTo>
                  <a:cubicBezTo>
                    <a:pt x="5337" y="5248"/>
                    <a:pt x="5419" y="5234"/>
                    <a:pt x="5505" y="5234"/>
                  </a:cubicBezTo>
                  <a:cubicBezTo>
                    <a:pt x="5549" y="5234"/>
                    <a:pt x="5593" y="5237"/>
                    <a:pt x="5638" y="5237"/>
                  </a:cubicBezTo>
                  <a:cubicBezTo>
                    <a:pt x="5871" y="5237"/>
                    <a:pt x="6038" y="5037"/>
                    <a:pt x="6138" y="4837"/>
                  </a:cubicBezTo>
                  <a:cubicBezTo>
                    <a:pt x="6238" y="4570"/>
                    <a:pt x="6171" y="4270"/>
                    <a:pt x="6071" y="4003"/>
                  </a:cubicBezTo>
                  <a:cubicBezTo>
                    <a:pt x="5971" y="3636"/>
                    <a:pt x="5804" y="3303"/>
                    <a:pt x="5604" y="2969"/>
                  </a:cubicBezTo>
                  <a:cubicBezTo>
                    <a:pt x="5304" y="2469"/>
                    <a:pt x="5071" y="1968"/>
                    <a:pt x="4804" y="1435"/>
                  </a:cubicBezTo>
                  <a:cubicBezTo>
                    <a:pt x="4670" y="1201"/>
                    <a:pt x="4437" y="667"/>
                    <a:pt x="4237" y="300"/>
                  </a:cubicBezTo>
                  <a:cubicBezTo>
                    <a:pt x="4137" y="134"/>
                    <a:pt x="3936" y="0"/>
                    <a:pt x="3703" y="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0" name="Google Shape;1133;p28"/>
            <p:cNvSpPr/>
            <p:nvPr/>
          </p:nvSpPr>
          <p:spPr>
            <a:xfrm flipH="1">
              <a:off x="161640" y="4611960"/>
              <a:ext cx="128160" cy="466920"/>
            </a:xfrm>
            <a:custGeom>
              <a:avLst/>
              <a:gdLst>
                <a:gd name="textAreaLeft" fmla="*/ -360 w 128160"/>
                <a:gd name="textAreaRight" fmla="*/ 128520 w 128160"/>
                <a:gd name="textAreaTop" fmla="*/ 0 h 466920"/>
                <a:gd name="textAreaBottom" fmla="*/ 467640 h 466920"/>
              </a:gdLst>
              <a:ahLst/>
              <a:cxnLst/>
              <a:rect l="textAreaLeft" t="textAreaTop" r="textAreaRight" b="textAreaBottom"/>
              <a:pathLst>
                <a:path w="3870" h="14029">
                  <a:moveTo>
                    <a:pt x="167" y="0"/>
                  </a:moveTo>
                  <a:cubicBezTo>
                    <a:pt x="100" y="0"/>
                    <a:pt x="67" y="34"/>
                    <a:pt x="0" y="34"/>
                  </a:cubicBezTo>
                  <a:cubicBezTo>
                    <a:pt x="0" y="167"/>
                    <a:pt x="33" y="300"/>
                    <a:pt x="33" y="401"/>
                  </a:cubicBezTo>
                  <a:cubicBezTo>
                    <a:pt x="267" y="1635"/>
                    <a:pt x="500" y="2836"/>
                    <a:pt x="734" y="4070"/>
                  </a:cubicBezTo>
                  <a:cubicBezTo>
                    <a:pt x="767" y="4270"/>
                    <a:pt x="801" y="4503"/>
                    <a:pt x="634" y="4637"/>
                  </a:cubicBezTo>
                  <a:cubicBezTo>
                    <a:pt x="567" y="4704"/>
                    <a:pt x="434" y="4704"/>
                    <a:pt x="367" y="4770"/>
                  </a:cubicBezTo>
                  <a:cubicBezTo>
                    <a:pt x="67" y="4937"/>
                    <a:pt x="100" y="5371"/>
                    <a:pt x="167" y="5704"/>
                  </a:cubicBezTo>
                  <a:cubicBezTo>
                    <a:pt x="367" y="6605"/>
                    <a:pt x="567" y="7506"/>
                    <a:pt x="734" y="8440"/>
                  </a:cubicBezTo>
                  <a:cubicBezTo>
                    <a:pt x="801" y="8640"/>
                    <a:pt x="834" y="8940"/>
                    <a:pt x="634" y="9073"/>
                  </a:cubicBezTo>
                  <a:cubicBezTo>
                    <a:pt x="534" y="9173"/>
                    <a:pt x="367" y="9173"/>
                    <a:pt x="234" y="9240"/>
                  </a:cubicBezTo>
                  <a:cubicBezTo>
                    <a:pt x="0" y="9440"/>
                    <a:pt x="0" y="9807"/>
                    <a:pt x="67" y="10108"/>
                  </a:cubicBezTo>
                  <a:cubicBezTo>
                    <a:pt x="300" y="11175"/>
                    <a:pt x="500" y="12209"/>
                    <a:pt x="734" y="13276"/>
                  </a:cubicBezTo>
                  <a:cubicBezTo>
                    <a:pt x="734" y="13410"/>
                    <a:pt x="767" y="13543"/>
                    <a:pt x="801" y="13677"/>
                  </a:cubicBezTo>
                  <a:cubicBezTo>
                    <a:pt x="1034" y="13677"/>
                    <a:pt x="1234" y="13710"/>
                    <a:pt x="1435" y="13777"/>
                  </a:cubicBezTo>
                  <a:cubicBezTo>
                    <a:pt x="1468" y="13777"/>
                    <a:pt x="1501" y="13810"/>
                    <a:pt x="1535" y="13810"/>
                  </a:cubicBezTo>
                  <a:cubicBezTo>
                    <a:pt x="1883" y="13903"/>
                    <a:pt x="2361" y="14028"/>
                    <a:pt x="2787" y="14028"/>
                  </a:cubicBezTo>
                  <a:cubicBezTo>
                    <a:pt x="2974" y="14028"/>
                    <a:pt x="3150" y="14004"/>
                    <a:pt x="3303" y="13944"/>
                  </a:cubicBezTo>
                  <a:cubicBezTo>
                    <a:pt x="3636" y="13810"/>
                    <a:pt x="3836" y="13410"/>
                    <a:pt x="3870" y="13010"/>
                  </a:cubicBezTo>
                  <a:cubicBezTo>
                    <a:pt x="3870" y="12776"/>
                    <a:pt x="3836" y="12576"/>
                    <a:pt x="3770" y="12342"/>
                  </a:cubicBezTo>
                  <a:cubicBezTo>
                    <a:pt x="3703" y="12209"/>
                    <a:pt x="3636" y="12042"/>
                    <a:pt x="3569" y="11909"/>
                  </a:cubicBezTo>
                  <a:cubicBezTo>
                    <a:pt x="3403" y="11509"/>
                    <a:pt x="3169" y="11108"/>
                    <a:pt x="2902" y="10775"/>
                  </a:cubicBezTo>
                  <a:cubicBezTo>
                    <a:pt x="2669" y="10441"/>
                    <a:pt x="2402" y="10174"/>
                    <a:pt x="2302" y="9774"/>
                  </a:cubicBezTo>
                  <a:cubicBezTo>
                    <a:pt x="2302" y="9674"/>
                    <a:pt x="2268" y="9574"/>
                    <a:pt x="2335" y="9507"/>
                  </a:cubicBezTo>
                  <a:cubicBezTo>
                    <a:pt x="2380" y="9418"/>
                    <a:pt x="2483" y="9418"/>
                    <a:pt x="2587" y="9418"/>
                  </a:cubicBezTo>
                  <a:cubicBezTo>
                    <a:pt x="2639" y="9418"/>
                    <a:pt x="2691" y="9418"/>
                    <a:pt x="2735" y="9407"/>
                  </a:cubicBezTo>
                  <a:cubicBezTo>
                    <a:pt x="3036" y="9374"/>
                    <a:pt x="3236" y="9073"/>
                    <a:pt x="3236" y="8773"/>
                  </a:cubicBezTo>
                  <a:cubicBezTo>
                    <a:pt x="3236" y="8506"/>
                    <a:pt x="3102" y="8239"/>
                    <a:pt x="2969" y="7973"/>
                  </a:cubicBezTo>
                  <a:cubicBezTo>
                    <a:pt x="2535" y="7205"/>
                    <a:pt x="2135" y="6405"/>
                    <a:pt x="1735" y="5638"/>
                  </a:cubicBezTo>
                  <a:cubicBezTo>
                    <a:pt x="1668" y="5538"/>
                    <a:pt x="1668" y="5404"/>
                    <a:pt x="1735" y="5337"/>
                  </a:cubicBezTo>
                  <a:cubicBezTo>
                    <a:pt x="1801" y="5248"/>
                    <a:pt x="1883" y="5234"/>
                    <a:pt x="1969" y="5234"/>
                  </a:cubicBezTo>
                  <a:cubicBezTo>
                    <a:pt x="2013" y="5234"/>
                    <a:pt x="2057" y="5237"/>
                    <a:pt x="2102" y="5237"/>
                  </a:cubicBezTo>
                  <a:cubicBezTo>
                    <a:pt x="2335" y="5237"/>
                    <a:pt x="2502" y="5071"/>
                    <a:pt x="2602" y="4837"/>
                  </a:cubicBezTo>
                  <a:cubicBezTo>
                    <a:pt x="2702" y="4570"/>
                    <a:pt x="2635" y="4270"/>
                    <a:pt x="2535" y="4003"/>
                  </a:cubicBezTo>
                  <a:cubicBezTo>
                    <a:pt x="2435" y="3636"/>
                    <a:pt x="2268" y="3303"/>
                    <a:pt x="2068" y="2969"/>
                  </a:cubicBezTo>
                  <a:cubicBezTo>
                    <a:pt x="1768" y="2469"/>
                    <a:pt x="1535" y="1968"/>
                    <a:pt x="1268" y="1435"/>
                  </a:cubicBezTo>
                  <a:cubicBezTo>
                    <a:pt x="1134" y="1201"/>
                    <a:pt x="901" y="667"/>
                    <a:pt x="701" y="300"/>
                  </a:cubicBezTo>
                  <a:cubicBezTo>
                    <a:pt x="601" y="134"/>
                    <a:pt x="4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" name="Google Shape;1134;p28"/>
            <p:cNvSpPr/>
            <p:nvPr/>
          </p:nvSpPr>
          <p:spPr>
            <a:xfrm flipH="1">
              <a:off x="731880" y="4823280"/>
              <a:ext cx="187200" cy="474120"/>
            </a:xfrm>
            <a:custGeom>
              <a:avLst/>
              <a:gdLst>
                <a:gd name="textAreaLeft" fmla="*/ -360 w 187200"/>
                <a:gd name="textAreaRight" fmla="*/ 187560 w 187200"/>
                <a:gd name="textAreaTop" fmla="*/ 0 h 474120"/>
                <a:gd name="textAreaBottom" fmla="*/ 474840 h 474120"/>
              </a:gdLst>
              <a:ahLst/>
              <a:cxnLst/>
              <a:rect l="textAreaLeft" t="textAreaTop" r="textAreaRight" b="textAreaBottom"/>
              <a:pathLst>
                <a:path w="5639" h="14244">
                  <a:moveTo>
                    <a:pt x="2670" y="0"/>
                  </a:moveTo>
                  <a:cubicBezTo>
                    <a:pt x="2569" y="33"/>
                    <a:pt x="2469" y="134"/>
                    <a:pt x="2403" y="234"/>
                  </a:cubicBezTo>
                  <a:cubicBezTo>
                    <a:pt x="2269" y="500"/>
                    <a:pt x="2069" y="901"/>
                    <a:pt x="1969" y="1068"/>
                  </a:cubicBezTo>
                  <a:cubicBezTo>
                    <a:pt x="1769" y="1468"/>
                    <a:pt x="1602" y="1868"/>
                    <a:pt x="1369" y="2268"/>
                  </a:cubicBezTo>
                  <a:cubicBezTo>
                    <a:pt x="1202" y="2502"/>
                    <a:pt x="1068" y="2769"/>
                    <a:pt x="1002" y="3036"/>
                  </a:cubicBezTo>
                  <a:cubicBezTo>
                    <a:pt x="935" y="3236"/>
                    <a:pt x="902" y="3469"/>
                    <a:pt x="968" y="3669"/>
                  </a:cubicBezTo>
                  <a:cubicBezTo>
                    <a:pt x="1035" y="3836"/>
                    <a:pt x="1168" y="3970"/>
                    <a:pt x="1335" y="4003"/>
                  </a:cubicBezTo>
                  <a:cubicBezTo>
                    <a:pt x="1385" y="4003"/>
                    <a:pt x="1435" y="3995"/>
                    <a:pt x="1481" y="3995"/>
                  </a:cubicBezTo>
                  <a:cubicBezTo>
                    <a:pt x="1527" y="3995"/>
                    <a:pt x="1569" y="4003"/>
                    <a:pt x="1602" y="4036"/>
                  </a:cubicBezTo>
                  <a:cubicBezTo>
                    <a:pt x="1669" y="4103"/>
                    <a:pt x="1669" y="4203"/>
                    <a:pt x="1635" y="4270"/>
                  </a:cubicBezTo>
                  <a:cubicBezTo>
                    <a:pt x="1302" y="4870"/>
                    <a:pt x="1002" y="5471"/>
                    <a:pt x="668" y="6071"/>
                  </a:cubicBezTo>
                  <a:cubicBezTo>
                    <a:pt x="568" y="6271"/>
                    <a:pt x="468" y="6471"/>
                    <a:pt x="468" y="6705"/>
                  </a:cubicBezTo>
                  <a:cubicBezTo>
                    <a:pt x="468" y="6905"/>
                    <a:pt x="635" y="7139"/>
                    <a:pt x="835" y="7172"/>
                  </a:cubicBezTo>
                  <a:cubicBezTo>
                    <a:pt x="868" y="7180"/>
                    <a:pt x="902" y="7182"/>
                    <a:pt x="934" y="7182"/>
                  </a:cubicBezTo>
                  <a:cubicBezTo>
                    <a:pt x="966" y="7182"/>
                    <a:pt x="998" y="7180"/>
                    <a:pt x="1027" y="7180"/>
                  </a:cubicBezTo>
                  <a:cubicBezTo>
                    <a:pt x="1085" y="7180"/>
                    <a:pt x="1135" y="7189"/>
                    <a:pt x="1168" y="7239"/>
                  </a:cubicBezTo>
                  <a:cubicBezTo>
                    <a:pt x="1202" y="7305"/>
                    <a:pt x="1202" y="7372"/>
                    <a:pt x="1168" y="7439"/>
                  </a:cubicBezTo>
                  <a:cubicBezTo>
                    <a:pt x="1102" y="7739"/>
                    <a:pt x="902" y="7939"/>
                    <a:pt x="701" y="8206"/>
                  </a:cubicBezTo>
                  <a:cubicBezTo>
                    <a:pt x="535" y="8473"/>
                    <a:pt x="368" y="8773"/>
                    <a:pt x="201" y="9073"/>
                  </a:cubicBezTo>
                  <a:cubicBezTo>
                    <a:pt x="168" y="9173"/>
                    <a:pt x="101" y="9307"/>
                    <a:pt x="68" y="9407"/>
                  </a:cubicBezTo>
                  <a:cubicBezTo>
                    <a:pt x="34" y="9574"/>
                    <a:pt x="1" y="9740"/>
                    <a:pt x="1" y="9941"/>
                  </a:cubicBezTo>
                  <a:cubicBezTo>
                    <a:pt x="1" y="10207"/>
                    <a:pt x="168" y="10541"/>
                    <a:pt x="435" y="10641"/>
                  </a:cubicBezTo>
                  <a:cubicBezTo>
                    <a:pt x="547" y="10692"/>
                    <a:pt x="678" y="10712"/>
                    <a:pt x="818" y="10712"/>
                  </a:cubicBezTo>
                  <a:cubicBezTo>
                    <a:pt x="1133" y="10712"/>
                    <a:pt x="1491" y="10610"/>
                    <a:pt x="1769" y="10541"/>
                  </a:cubicBezTo>
                  <a:cubicBezTo>
                    <a:pt x="1802" y="10508"/>
                    <a:pt x="1802" y="10508"/>
                    <a:pt x="1836" y="10508"/>
                  </a:cubicBezTo>
                  <a:cubicBezTo>
                    <a:pt x="2007" y="10459"/>
                    <a:pt x="2178" y="10428"/>
                    <a:pt x="2348" y="10428"/>
                  </a:cubicBezTo>
                  <a:cubicBezTo>
                    <a:pt x="2411" y="10428"/>
                    <a:pt x="2474" y="10432"/>
                    <a:pt x="2536" y="10441"/>
                  </a:cubicBezTo>
                  <a:cubicBezTo>
                    <a:pt x="2536" y="10541"/>
                    <a:pt x="2536" y="10674"/>
                    <a:pt x="2536" y="10841"/>
                  </a:cubicBezTo>
                  <a:lnTo>
                    <a:pt x="2536" y="14244"/>
                  </a:lnTo>
                  <a:lnTo>
                    <a:pt x="3070" y="14244"/>
                  </a:lnTo>
                  <a:lnTo>
                    <a:pt x="3070" y="10841"/>
                  </a:lnTo>
                  <a:cubicBezTo>
                    <a:pt x="3070" y="10674"/>
                    <a:pt x="3070" y="10541"/>
                    <a:pt x="3103" y="10441"/>
                  </a:cubicBezTo>
                  <a:cubicBezTo>
                    <a:pt x="3137" y="10424"/>
                    <a:pt x="3170" y="10416"/>
                    <a:pt x="3203" y="10416"/>
                  </a:cubicBezTo>
                  <a:cubicBezTo>
                    <a:pt x="3237" y="10416"/>
                    <a:pt x="3270" y="10424"/>
                    <a:pt x="3303" y="10441"/>
                  </a:cubicBezTo>
                  <a:cubicBezTo>
                    <a:pt x="3470" y="10441"/>
                    <a:pt x="3604" y="10441"/>
                    <a:pt x="3770" y="10508"/>
                  </a:cubicBezTo>
                  <a:cubicBezTo>
                    <a:pt x="3804" y="10508"/>
                    <a:pt x="3837" y="10508"/>
                    <a:pt x="3870" y="10541"/>
                  </a:cubicBezTo>
                  <a:cubicBezTo>
                    <a:pt x="4125" y="10610"/>
                    <a:pt x="4476" y="10712"/>
                    <a:pt x="4789" y="10712"/>
                  </a:cubicBezTo>
                  <a:cubicBezTo>
                    <a:pt x="4928" y="10712"/>
                    <a:pt x="5059" y="10692"/>
                    <a:pt x="5171" y="10641"/>
                  </a:cubicBezTo>
                  <a:cubicBezTo>
                    <a:pt x="5472" y="10541"/>
                    <a:pt x="5605" y="10207"/>
                    <a:pt x="5638" y="9941"/>
                  </a:cubicBezTo>
                  <a:cubicBezTo>
                    <a:pt x="5638" y="9740"/>
                    <a:pt x="5605" y="9574"/>
                    <a:pt x="5538" y="9407"/>
                  </a:cubicBezTo>
                  <a:cubicBezTo>
                    <a:pt x="5505" y="9307"/>
                    <a:pt x="5438" y="9173"/>
                    <a:pt x="5405" y="9073"/>
                  </a:cubicBezTo>
                  <a:cubicBezTo>
                    <a:pt x="5271" y="8773"/>
                    <a:pt x="5105" y="8473"/>
                    <a:pt x="4904" y="8206"/>
                  </a:cubicBezTo>
                  <a:cubicBezTo>
                    <a:pt x="4704" y="7939"/>
                    <a:pt x="4504" y="7739"/>
                    <a:pt x="4437" y="7439"/>
                  </a:cubicBezTo>
                  <a:cubicBezTo>
                    <a:pt x="4437" y="7372"/>
                    <a:pt x="4404" y="7305"/>
                    <a:pt x="4437" y="7239"/>
                  </a:cubicBezTo>
                  <a:cubicBezTo>
                    <a:pt x="4504" y="7172"/>
                    <a:pt x="4671" y="7205"/>
                    <a:pt x="4771" y="7172"/>
                  </a:cubicBezTo>
                  <a:cubicBezTo>
                    <a:pt x="5005" y="7139"/>
                    <a:pt x="5138" y="6905"/>
                    <a:pt x="5138" y="6705"/>
                  </a:cubicBezTo>
                  <a:cubicBezTo>
                    <a:pt x="5138" y="6471"/>
                    <a:pt x="5038" y="6271"/>
                    <a:pt x="4938" y="6071"/>
                  </a:cubicBezTo>
                  <a:cubicBezTo>
                    <a:pt x="4604" y="5471"/>
                    <a:pt x="4304" y="4870"/>
                    <a:pt x="4004" y="4270"/>
                  </a:cubicBezTo>
                  <a:cubicBezTo>
                    <a:pt x="3970" y="4203"/>
                    <a:pt x="3970" y="4103"/>
                    <a:pt x="4004" y="4036"/>
                  </a:cubicBezTo>
                  <a:cubicBezTo>
                    <a:pt x="4037" y="4003"/>
                    <a:pt x="4079" y="3995"/>
                    <a:pt x="4125" y="3995"/>
                  </a:cubicBezTo>
                  <a:cubicBezTo>
                    <a:pt x="4171" y="3995"/>
                    <a:pt x="4221" y="4003"/>
                    <a:pt x="4271" y="4003"/>
                  </a:cubicBezTo>
                  <a:cubicBezTo>
                    <a:pt x="4437" y="3970"/>
                    <a:pt x="4604" y="3836"/>
                    <a:pt x="4638" y="3703"/>
                  </a:cubicBezTo>
                  <a:cubicBezTo>
                    <a:pt x="4738" y="3469"/>
                    <a:pt x="4671" y="3236"/>
                    <a:pt x="4604" y="3036"/>
                  </a:cubicBezTo>
                  <a:cubicBezTo>
                    <a:pt x="4538" y="2769"/>
                    <a:pt x="4404" y="2502"/>
                    <a:pt x="4237" y="2268"/>
                  </a:cubicBezTo>
                  <a:cubicBezTo>
                    <a:pt x="4004" y="1868"/>
                    <a:pt x="3837" y="1468"/>
                    <a:pt x="3637" y="1068"/>
                  </a:cubicBezTo>
                  <a:cubicBezTo>
                    <a:pt x="3537" y="901"/>
                    <a:pt x="3370" y="500"/>
                    <a:pt x="3203" y="234"/>
                  </a:cubicBezTo>
                  <a:cubicBezTo>
                    <a:pt x="3137" y="67"/>
                    <a:pt x="2970" y="0"/>
                    <a:pt x="2803" y="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" name="Google Shape;1135;p28"/>
            <p:cNvSpPr/>
            <p:nvPr/>
          </p:nvSpPr>
          <p:spPr>
            <a:xfrm flipH="1">
              <a:off x="-720" y="5162760"/>
              <a:ext cx="4376880" cy="1694520"/>
            </a:xfrm>
            <a:custGeom>
              <a:avLst/>
              <a:gdLst>
                <a:gd name="textAreaLeft" fmla="*/ -360 w 4376880"/>
                <a:gd name="textAreaRight" fmla="*/ 4377240 w 4376880"/>
                <a:gd name="textAreaTop" fmla="*/ 0 h 1694520"/>
                <a:gd name="textAreaBottom" fmla="*/ 1695240 h 1694520"/>
              </a:gdLst>
              <a:ahLst/>
              <a:cxnLst/>
              <a:rect l="textAreaLeft" t="textAreaTop" r="textAreaRight" b="textAreaBottom"/>
              <a:pathLst>
                <a:path w="131328" h="50853">
                  <a:moveTo>
                    <a:pt x="124549" y="0"/>
                  </a:moveTo>
                  <a:cubicBezTo>
                    <a:pt x="92938" y="0"/>
                    <a:pt x="78014" y="19323"/>
                    <a:pt x="57542" y="33741"/>
                  </a:cubicBezTo>
                  <a:cubicBezTo>
                    <a:pt x="35693" y="49152"/>
                    <a:pt x="1" y="50853"/>
                    <a:pt x="1" y="50853"/>
                  </a:cubicBezTo>
                  <a:lnTo>
                    <a:pt x="131328" y="50853"/>
                  </a:lnTo>
                  <a:lnTo>
                    <a:pt x="131328" y="283"/>
                  </a:lnTo>
                  <a:cubicBezTo>
                    <a:pt x="128984" y="92"/>
                    <a:pt x="126727" y="0"/>
                    <a:pt x="124549" y="0"/>
                  </a:cubicBez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3" name="Google Shape;1136;p28"/>
            <p:cNvSpPr/>
            <p:nvPr/>
          </p:nvSpPr>
          <p:spPr>
            <a:xfrm flipH="1">
              <a:off x="-720" y="5353560"/>
              <a:ext cx="2795760" cy="1503720"/>
            </a:xfrm>
            <a:custGeom>
              <a:avLst/>
              <a:gdLst>
                <a:gd name="textAreaLeft" fmla="*/ -360 w 2795760"/>
                <a:gd name="textAreaRight" fmla="*/ 2796120 w 2795760"/>
                <a:gd name="textAreaTop" fmla="*/ 0 h 1503720"/>
                <a:gd name="textAreaBottom" fmla="*/ 1504440 h 1503720"/>
              </a:gdLst>
              <a:ahLst/>
              <a:cxnLst/>
              <a:rect l="textAreaLeft" t="textAreaTop" r="textAreaRight" b="textAreaBottom"/>
              <a:pathLst>
                <a:path w="83894" h="45133">
                  <a:moveTo>
                    <a:pt x="83894" y="1"/>
                  </a:moveTo>
                  <a:cubicBezTo>
                    <a:pt x="59576" y="3903"/>
                    <a:pt x="45933" y="20282"/>
                    <a:pt x="28020" y="32891"/>
                  </a:cubicBezTo>
                  <a:cubicBezTo>
                    <a:pt x="19748" y="38728"/>
                    <a:pt x="9507" y="42564"/>
                    <a:pt x="0" y="45133"/>
                  </a:cubicBezTo>
                  <a:lnTo>
                    <a:pt x="83894" y="45133"/>
                  </a:lnTo>
                  <a:lnTo>
                    <a:pt x="83894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4" name="Google Shape;1137;p28"/>
            <p:cNvSpPr/>
            <p:nvPr/>
          </p:nvSpPr>
          <p:spPr>
            <a:xfrm flipH="1">
              <a:off x="-720" y="5712840"/>
              <a:ext cx="1901880" cy="1144440"/>
            </a:xfrm>
            <a:custGeom>
              <a:avLst/>
              <a:gdLst>
                <a:gd name="textAreaLeft" fmla="*/ 360 w 1901880"/>
                <a:gd name="textAreaRight" fmla="*/ 1902960 w 1901880"/>
                <a:gd name="textAreaTop" fmla="*/ 0 h 1144440"/>
                <a:gd name="textAreaBottom" fmla="*/ 1145160 h 1144440"/>
              </a:gdLst>
              <a:ahLst/>
              <a:cxnLst/>
              <a:rect l="textAreaLeft" t="textAreaTop" r="textAreaRight" b="textAreaBottom"/>
              <a:pathLst>
                <a:path w="57075" h="34359">
                  <a:moveTo>
                    <a:pt x="57075" y="1"/>
                  </a:moveTo>
                  <a:cubicBezTo>
                    <a:pt x="46934" y="6639"/>
                    <a:pt x="38161" y="14978"/>
                    <a:pt x="28021" y="22117"/>
                  </a:cubicBezTo>
                  <a:cubicBezTo>
                    <a:pt x="19748" y="27954"/>
                    <a:pt x="9507" y="31790"/>
                    <a:pt x="1" y="34359"/>
                  </a:cubicBezTo>
                  <a:lnTo>
                    <a:pt x="57075" y="34359"/>
                  </a:lnTo>
                  <a:lnTo>
                    <a:pt x="57075" y="1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3" name="Прямая соединительная линия 1"/>
          <p:cNvCxnSpPr/>
          <p:nvPr/>
        </p:nvCxnSpPr>
        <p:spPr>
          <a:xfrm flipV="1">
            <a:off x="11748600" y="0"/>
            <a:ext cx="720" cy="6876720"/>
          </a:xfrm>
          <a:prstGeom prst="straightConnector1">
            <a:avLst/>
          </a:prstGeom>
          <a:ln w="19050">
            <a:solidFill>
              <a:srgbClr val="CCA76C"/>
            </a:solidFill>
            <a:round/>
          </a:ln>
        </p:spPr>
      </p:cxnSp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C8C4F0A0-7573-5841-A8C1-5824A72F69C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F Pro Text Light" pitchFamily="2" charset="0"/>
                <a:ea typeface="SF Pro Text Light" pitchFamily="2" charset="0"/>
              </a:defRPr>
            </a:lvl1pPr>
          </a:lstStyle>
          <a:p>
            <a:fld id="{FA8E9377-6F9C-664D-9229-CBEA8AAD2F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2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Bitter Medium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F Pro Text Light" pitchFamily="2" charset="0"/>
          <a:ea typeface="SF Pro Text Light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ubTitle" idx="4294967295"/>
          </p:nvPr>
        </p:nvSpPr>
        <p:spPr>
          <a:xfrm>
            <a:off x="0" y="2136775"/>
            <a:ext cx="4206875" cy="471488"/>
          </a:xfrm>
          <a:prstGeom prst="rect">
            <a:avLst/>
          </a:prstGeom>
          <a:noFill/>
          <a:ln w="0">
            <a:noFill/>
          </a:ln>
          <a:effectLst>
            <a:outerShdw blurRad="323280" dist="127440" dir="5400000" rotWithShape="0">
              <a:srgbClr val="CCA76C">
                <a:alpha val="64000"/>
              </a:srgbClr>
            </a:outerShdw>
          </a:effectLst>
        </p:spPr>
        <p:txBody>
          <a:bodyPr lIns="90000" tIns="45000" rIns="90000" bIns="4500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800" b="0" strike="noStrike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Зимнее погружение 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в Алтай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title" idx="4294967295"/>
          </p:nvPr>
        </p:nvSpPr>
        <p:spPr>
          <a:xfrm>
            <a:off x="0" y="566738"/>
            <a:ext cx="6572250" cy="156845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800" b="1" strike="noStrike" spc="-1">
                <a:solidFill>
                  <a:srgbClr val="302C28"/>
                </a:solidFill>
                <a:latin typeface="Bitter"/>
                <a:ea typeface="Calibri"/>
              </a:rPr>
              <a:t>Гении места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264" name="Рисунок 6"/>
          <p:cNvSpPr/>
          <p:nvPr/>
        </p:nvSpPr>
        <p:spPr>
          <a:xfrm>
            <a:off x="3277440" y="1737000"/>
            <a:ext cx="8355240" cy="4553280"/>
          </a:xfrm>
          <a:custGeom>
            <a:avLst/>
            <a:gdLst>
              <a:gd name="textAreaLeft" fmla="*/ 0 w 8355240"/>
              <a:gd name="textAreaRight" fmla="*/ 8355960 w 8355240"/>
              <a:gd name="textAreaTop" fmla="*/ 0 h 4553280"/>
              <a:gd name="textAreaBottom" fmla="*/ 4554000 h 4553280"/>
            </a:gdLst>
            <a:ahLst/>
            <a:cxnLst/>
            <a:rect l="textAreaLeft" t="textAreaTop" r="textAreaRight" b="textAreaBottom"/>
            <a:pathLst>
              <a:path w="8355832" h="4554000">
                <a:moveTo>
                  <a:pt x="7789261" y="3769596"/>
                </a:moveTo>
                <a:cubicBezTo>
                  <a:pt x="7793985" y="3774226"/>
                  <a:pt x="7794467" y="3786380"/>
                  <a:pt x="7790417" y="3796508"/>
                </a:cubicBezTo>
                <a:cubicBezTo>
                  <a:pt x="7785885" y="3807794"/>
                  <a:pt x="7782607" y="3804418"/>
                  <a:pt x="7781931" y="3788020"/>
                </a:cubicBezTo>
                <a:cubicBezTo>
                  <a:pt x="7781257" y="3773262"/>
                  <a:pt x="7784633" y="3764870"/>
                  <a:pt x="7789261" y="3769596"/>
                </a:cubicBezTo>
                <a:close/>
                <a:moveTo>
                  <a:pt x="8208829" y="3658984"/>
                </a:moveTo>
                <a:cubicBezTo>
                  <a:pt x="8217119" y="3659784"/>
                  <a:pt x="8216649" y="3671884"/>
                  <a:pt x="8210429" y="3705740"/>
                </a:cubicBezTo>
                <a:cubicBezTo>
                  <a:pt x="8196159" y="3783293"/>
                  <a:pt x="8174753" y="3796605"/>
                  <a:pt x="8174753" y="3727829"/>
                </a:cubicBezTo>
                <a:cubicBezTo>
                  <a:pt x="8174753" y="3687799"/>
                  <a:pt x="8181697" y="3667542"/>
                  <a:pt x="8197509" y="3661562"/>
                </a:cubicBezTo>
                <a:cubicBezTo>
                  <a:pt x="8202331" y="3659706"/>
                  <a:pt x="8206067" y="3658717"/>
                  <a:pt x="8208829" y="3658984"/>
                </a:cubicBezTo>
                <a:close/>
                <a:moveTo>
                  <a:pt x="8273295" y="3427939"/>
                </a:moveTo>
                <a:cubicBezTo>
                  <a:pt x="8292485" y="3427939"/>
                  <a:pt x="8290941" y="3443951"/>
                  <a:pt x="8266355" y="3502887"/>
                </a:cubicBezTo>
                <a:cubicBezTo>
                  <a:pt x="8254879" y="3530475"/>
                  <a:pt x="8248997" y="3562499"/>
                  <a:pt x="8253433" y="3574074"/>
                </a:cubicBezTo>
                <a:cubicBezTo>
                  <a:pt x="8262883" y="3598671"/>
                  <a:pt x="8241091" y="3644393"/>
                  <a:pt x="8226725" y="3630117"/>
                </a:cubicBezTo>
                <a:cubicBezTo>
                  <a:pt x="8206959" y="3610246"/>
                  <a:pt x="8216119" y="3487550"/>
                  <a:pt x="8238103" y="3479159"/>
                </a:cubicBezTo>
                <a:cubicBezTo>
                  <a:pt x="8249673" y="3474722"/>
                  <a:pt x="8259219" y="3461314"/>
                  <a:pt x="8259219" y="3449546"/>
                </a:cubicBezTo>
                <a:cubicBezTo>
                  <a:pt x="8259219" y="3437681"/>
                  <a:pt x="8265487" y="3427939"/>
                  <a:pt x="8273295" y="3427939"/>
                </a:cubicBezTo>
                <a:close/>
                <a:moveTo>
                  <a:pt x="8315431" y="3294247"/>
                </a:moveTo>
                <a:cubicBezTo>
                  <a:pt x="8332307" y="3283829"/>
                  <a:pt x="8332307" y="3325307"/>
                  <a:pt x="8315431" y="3364565"/>
                </a:cubicBezTo>
                <a:cubicBezTo>
                  <a:pt x="8305307" y="3388294"/>
                  <a:pt x="8303187" y="3385690"/>
                  <a:pt x="8302415" y="3347878"/>
                </a:cubicBezTo>
                <a:cubicBezTo>
                  <a:pt x="8301837" y="3323088"/>
                  <a:pt x="8307719" y="3298974"/>
                  <a:pt x="8315431" y="3294247"/>
                </a:cubicBezTo>
                <a:close/>
                <a:moveTo>
                  <a:pt x="8347889" y="3112675"/>
                </a:moveTo>
                <a:cubicBezTo>
                  <a:pt x="8349179" y="3109480"/>
                  <a:pt x="8350963" y="3109914"/>
                  <a:pt x="8352939" y="3114737"/>
                </a:cubicBezTo>
                <a:cubicBezTo>
                  <a:pt x="8356797" y="3124383"/>
                  <a:pt x="8356797" y="3140298"/>
                  <a:pt x="8352939" y="3149944"/>
                </a:cubicBezTo>
                <a:cubicBezTo>
                  <a:pt x="8348987" y="3159590"/>
                  <a:pt x="8345805" y="3151681"/>
                  <a:pt x="8345805" y="3132389"/>
                </a:cubicBezTo>
                <a:cubicBezTo>
                  <a:pt x="8345805" y="3122695"/>
                  <a:pt x="8346601" y="3115870"/>
                  <a:pt x="8347889" y="3112675"/>
                </a:cubicBezTo>
                <a:close/>
                <a:moveTo>
                  <a:pt x="6949815" y="3047890"/>
                </a:moveTo>
                <a:cubicBezTo>
                  <a:pt x="6958011" y="3047890"/>
                  <a:pt x="6964663" y="3054257"/>
                  <a:pt x="6964663" y="3061974"/>
                </a:cubicBezTo>
                <a:cubicBezTo>
                  <a:pt x="6964663" y="3069690"/>
                  <a:pt x="6961867" y="3076057"/>
                  <a:pt x="6958493" y="3076057"/>
                </a:cubicBezTo>
                <a:cubicBezTo>
                  <a:pt x="6955119" y="3076057"/>
                  <a:pt x="6948367" y="3069690"/>
                  <a:pt x="6943643" y="3061974"/>
                </a:cubicBezTo>
                <a:cubicBezTo>
                  <a:pt x="6938823" y="3054257"/>
                  <a:pt x="6941619" y="3047890"/>
                  <a:pt x="6949815" y="3047890"/>
                </a:cubicBezTo>
                <a:close/>
                <a:moveTo>
                  <a:pt x="7277949" y="2894642"/>
                </a:moveTo>
                <a:cubicBezTo>
                  <a:pt x="7286397" y="2897656"/>
                  <a:pt x="7295293" y="2909521"/>
                  <a:pt x="7302911" y="2929632"/>
                </a:cubicBezTo>
                <a:cubicBezTo>
                  <a:pt x="7310527" y="2949696"/>
                  <a:pt x="7329427" y="2969470"/>
                  <a:pt x="7344757" y="2973521"/>
                </a:cubicBezTo>
                <a:cubicBezTo>
                  <a:pt x="7360185" y="2977476"/>
                  <a:pt x="7372719" y="2989726"/>
                  <a:pt x="7372719" y="3000722"/>
                </a:cubicBezTo>
                <a:cubicBezTo>
                  <a:pt x="7372719" y="3011622"/>
                  <a:pt x="7383807" y="3024548"/>
                  <a:pt x="7397403" y="3029370"/>
                </a:cubicBezTo>
                <a:cubicBezTo>
                  <a:pt x="7440503" y="3044804"/>
                  <a:pt x="7458439" y="3064578"/>
                  <a:pt x="7444457" y="3081458"/>
                </a:cubicBezTo>
                <a:cubicBezTo>
                  <a:pt x="7427775" y="3101618"/>
                  <a:pt x="7464995" y="3147533"/>
                  <a:pt x="7516967" y="3170780"/>
                </a:cubicBezTo>
                <a:cubicBezTo>
                  <a:pt x="7538275" y="3180232"/>
                  <a:pt x="7555631" y="3194508"/>
                  <a:pt x="7555631" y="3202418"/>
                </a:cubicBezTo>
                <a:cubicBezTo>
                  <a:pt x="7555631" y="3210328"/>
                  <a:pt x="7562573" y="3216790"/>
                  <a:pt x="7571059" y="3216790"/>
                </a:cubicBezTo>
                <a:cubicBezTo>
                  <a:pt x="7579543" y="3216790"/>
                  <a:pt x="7625439" y="3251033"/>
                  <a:pt x="7673073" y="3292800"/>
                </a:cubicBezTo>
                <a:cubicBezTo>
                  <a:pt x="7720705" y="3334567"/>
                  <a:pt x="7781835" y="3378359"/>
                  <a:pt x="7808931" y="3390127"/>
                </a:cubicBezTo>
                <a:lnTo>
                  <a:pt x="7858203" y="3411541"/>
                </a:lnTo>
                <a:lnTo>
                  <a:pt x="7790899" y="3412698"/>
                </a:lnTo>
                <a:cubicBezTo>
                  <a:pt x="7709037" y="3414145"/>
                  <a:pt x="7700455" y="3429868"/>
                  <a:pt x="7731601" y="3521600"/>
                </a:cubicBezTo>
                <a:cubicBezTo>
                  <a:pt x="7762841" y="3613912"/>
                  <a:pt x="7806231" y="3681240"/>
                  <a:pt x="7834675" y="3681722"/>
                </a:cubicBezTo>
                <a:cubicBezTo>
                  <a:pt x="7847595" y="3682011"/>
                  <a:pt x="7870543" y="3691561"/>
                  <a:pt x="7885585" y="3702943"/>
                </a:cubicBezTo>
                <a:cubicBezTo>
                  <a:pt x="7900627" y="3714326"/>
                  <a:pt x="7923383" y="3720403"/>
                  <a:pt x="7936013" y="3716351"/>
                </a:cubicBezTo>
                <a:cubicBezTo>
                  <a:pt x="7966483" y="3706705"/>
                  <a:pt x="8002641" y="3778567"/>
                  <a:pt x="7975643" y="3795255"/>
                </a:cubicBezTo>
                <a:cubicBezTo>
                  <a:pt x="7966001" y="3801235"/>
                  <a:pt x="7952309" y="3802585"/>
                  <a:pt x="7945271" y="3798245"/>
                </a:cubicBezTo>
                <a:cubicBezTo>
                  <a:pt x="7938329" y="3793904"/>
                  <a:pt x="7941123" y="3784934"/>
                  <a:pt x="7951635" y="3778278"/>
                </a:cubicBezTo>
                <a:cubicBezTo>
                  <a:pt x="7965711" y="3769403"/>
                  <a:pt x="7966097" y="3766124"/>
                  <a:pt x="7953177" y="3766027"/>
                </a:cubicBezTo>
                <a:cubicBezTo>
                  <a:pt x="7922803" y="3765642"/>
                  <a:pt x="7881343" y="3816765"/>
                  <a:pt x="7894843" y="3837986"/>
                </a:cubicBezTo>
                <a:cubicBezTo>
                  <a:pt x="7929553" y="3892967"/>
                  <a:pt x="7895035" y="3890845"/>
                  <a:pt x="7845377" y="3835092"/>
                </a:cubicBezTo>
                <a:cubicBezTo>
                  <a:pt x="7824165" y="3811267"/>
                  <a:pt x="7810183" y="3782715"/>
                  <a:pt x="7814427" y="3771718"/>
                </a:cubicBezTo>
                <a:cubicBezTo>
                  <a:pt x="7818669" y="3760722"/>
                  <a:pt x="7816451" y="3751655"/>
                  <a:pt x="7809509" y="3751655"/>
                </a:cubicBezTo>
                <a:cubicBezTo>
                  <a:pt x="7795141" y="3751655"/>
                  <a:pt x="7752619" y="3671980"/>
                  <a:pt x="7752619" y="3645068"/>
                </a:cubicBezTo>
                <a:cubicBezTo>
                  <a:pt x="7752619" y="3635326"/>
                  <a:pt x="7731215" y="3614105"/>
                  <a:pt x="7705085" y="3597900"/>
                </a:cubicBezTo>
                <a:cubicBezTo>
                  <a:pt x="7678857" y="3581695"/>
                  <a:pt x="7649159" y="3547934"/>
                  <a:pt x="7639035" y="3522854"/>
                </a:cubicBezTo>
                <a:cubicBezTo>
                  <a:pt x="7628911" y="3497775"/>
                  <a:pt x="7599117" y="3448678"/>
                  <a:pt x="7572891" y="3413856"/>
                </a:cubicBezTo>
                <a:cubicBezTo>
                  <a:pt x="7546567" y="3379034"/>
                  <a:pt x="7516483" y="3329937"/>
                  <a:pt x="7505877" y="3304761"/>
                </a:cubicBezTo>
                <a:cubicBezTo>
                  <a:pt x="7493149" y="3274280"/>
                  <a:pt x="7477143" y="3259039"/>
                  <a:pt x="7457859" y="3259039"/>
                </a:cubicBezTo>
                <a:cubicBezTo>
                  <a:pt x="7429029" y="3259039"/>
                  <a:pt x="7372719" y="3213703"/>
                  <a:pt x="7372719" y="3190361"/>
                </a:cubicBezTo>
                <a:cubicBezTo>
                  <a:pt x="7372719" y="3183608"/>
                  <a:pt x="7363271" y="3170104"/>
                  <a:pt x="7351603" y="3160458"/>
                </a:cubicBezTo>
                <a:cubicBezTo>
                  <a:pt x="7340033" y="3150909"/>
                  <a:pt x="7330583" y="3133161"/>
                  <a:pt x="7330583" y="3121199"/>
                </a:cubicBezTo>
                <a:cubicBezTo>
                  <a:pt x="7330583" y="3109142"/>
                  <a:pt x="7319687" y="3087439"/>
                  <a:pt x="7306479" y="3072777"/>
                </a:cubicBezTo>
                <a:cubicBezTo>
                  <a:pt x="7287771" y="3052135"/>
                  <a:pt x="7286423" y="3043743"/>
                  <a:pt x="7300211" y="3035158"/>
                </a:cubicBezTo>
                <a:cubicBezTo>
                  <a:pt x="7325377" y="3019628"/>
                  <a:pt x="7305031" y="2947381"/>
                  <a:pt x="7273211" y="2939085"/>
                </a:cubicBezTo>
                <a:cubicBezTo>
                  <a:pt x="7258653" y="2935323"/>
                  <a:pt x="7251229" y="2924231"/>
                  <a:pt x="7255663" y="2912752"/>
                </a:cubicBezTo>
                <a:cubicBezTo>
                  <a:pt x="7261497" y="2897463"/>
                  <a:pt x="7269499" y="2891627"/>
                  <a:pt x="7277949" y="2894642"/>
                </a:cubicBezTo>
                <a:close/>
                <a:moveTo>
                  <a:pt x="8299435" y="2857345"/>
                </a:moveTo>
                <a:cubicBezTo>
                  <a:pt x="8303375" y="2858289"/>
                  <a:pt x="8308251" y="2860447"/>
                  <a:pt x="8313891" y="2863944"/>
                </a:cubicBezTo>
                <a:cubicBezTo>
                  <a:pt x="8325941" y="2871371"/>
                  <a:pt x="8327389" y="2878605"/>
                  <a:pt x="8317939" y="2884490"/>
                </a:cubicBezTo>
                <a:cubicBezTo>
                  <a:pt x="8309935" y="2889409"/>
                  <a:pt x="8299137" y="2886612"/>
                  <a:pt x="8293931" y="2878316"/>
                </a:cubicBezTo>
                <a:cubicBezTo>
                  <a:pt x="8284239" y="2862617"/>
                  <a:pt x="8287621" y="2854515"/>
                  <a:pt x="8299435" y="2857345"/>
                </a:cubicBezTo>
                <a:close/>
                <a:moveTo>
                  <a:pt x="8287375" y="2766327"/>
                </a:moveTo>
                <a:cubicBezTo>
                  <a:pt x="8295087" y="2766327"/>
                  <a:pt x="8301355" y="2772693"/>
                  <a:pt x="8301355" y="2780410"/>
                </a:cubicBezTo>
                <a:cubicBezTo>
                  <a:pt x="8301355" y="2788223"/>
                  <a:pt x="8295087" y="2794493"/>
                  <a:pt x="8287375" y="2794493"/>
                </a:cubicBezTo>
                <a:cubicBezTo>
                  <a:pt x="8279563" y="2794493"/>
                  <a:pt x="8273295" y="2788223"/>
                  <a:pt x="8273295" y="2780410"/>
                </a:cubicBezTo>
                <a:cubicBezTo>
                  <a:pt x="8273295" y="2772693"/>
                  <a:pt x="8279563" y="2766327"/>
                  <a:pt x="8287375" y="2766327"/>
                </a:cubicBezTo>
                <a:close/>
                <a:moveTo>
                  <a:pt x="8276467" y="2583827"/>
                </a:moveTo>
                <a:cubicBezTo>
                  <a:pt x="8283299" y="2583489"/>
                  <a:pt x="8286071" y="2588168"/>
                  <a:pt x="8279949" y="2598103"/>
                </a:cubicBezTo>
                <a:cubicBezTo>
                  <a:pt x="8274935" y="2606205"/>
                  <a:pt x="8277153" y="2620385"/>
                  <a:pt x="8284963" y="2629838"/>
                </a:cubicBezTo>
                <a:cubicBezTo>
                  <a:pt x="8294605" y="2641413"/>
                  <a:pt x="8292871" y="2658004"/>
                  <a:pt x="8279659" y="2681926"/>
                </a:cubicBezTo>
                <a:cubicBezTo>
                  <a:pt x="8268957" y="2701314"/>
                  <a:pt x="8259219" y="2710767"/>
                  <a:pt x="8258061" y="2703050"/>
                </a:cubicBezTo>
                <a:cubicBezTo>
                  <a:pt x="8256807" y="2695333"/>
                  <a:pt x="8256711" y="2683951"/>
                  <a:pt x="8257675" y="2677874"/>
                </a:cubicBezTo>
                <a:cubicBezTo>
                  <a:pt x="8258737" y="2671701"/>
                  <a:pt x="8253433" y="2655303"/>
                  <a:pt x="8246009" y="2641316"/>
                </a:cubicBezTo>
                <a:cubicBezTo>
                  <a:pt x="8236751" y="2624051"/>
                  <a:pt x="8237619" y="2610642"/>
                  <a:pt x="8248613" y="2599646"/>
                </a:cubicBezTo>
                <a:cubicBezTo>
                  <a:pt x="8258737" y="2589518"/>
                  <a:pt x="8269633" y="2584164"/>
                  <a:pt x="8276467" y="2583827"/>
                </a:cubicBezTo>
                <a:close/>
                <a:moveTo>
                  <a:pt x="7368609" y="2124140"/>
                </a:moveTo>
                <a:cubicBezTo>
                  <a:pt x="7371151" y="2125261"/>
                  <a:pt x="7372719" y="2128010"/>
                  <a:pt x="7372719" y="2132110"/>
                </a:cubicBezTo>
                <a:cubicBezTo>
                  <a:pt x="7372719" y="2140309"/>
                  <a:pt x="7366451" y="2147061"/>
                  <a:pt x="7358643" y="2147061"/>
                </a:cubicBezTo>
                <a:cubicBezTo>
                  <a:pt x="7350927" y="2147061"/>
                  <a:pt x="7344565" y="2144263"/>
                  <a:pt x="7344565" y="2140791"/>
                </a:cubicBezTo>
                <a:cubicBezTo>
                  <a:pt x="7344565" y="2137415"/>
                  <a:pt x="7350927" y="2130663"/>
                  <a:pt x="7358643" y="2125936"/>
                </a:cubicBezTo>
                <a:cubicBezTo>
                  <a:pt x="7362547" y="2123525"/>
                  <a:pt x="7366065" y="2123018"/>
                  <a:pt x="7368609" y="2124140"/>
                </a:cubicBezTo>
                <a:close/>
                <a:moveTo>
                  <a:pt x="3024977" y="1457283"/>
                </a:moveTo>
                <a:cubicBezTo>
                  <a:pt x="3032692" y="1457283"/>
                  <a:pt x="3039055" y="1476285"/>
                  <a:pt x="3039055" y="1499532"/>
                </a:cubicBezTo>
                <a:cubicBezTo>
                  <a:pt x="3039055" y="1522779"/>
                  <a:pt x="3032692" y="1541781"/>
                  <a:pt x="3024977" y="1541781"/>
                </a:cubicBezTo>
                <a:cubicBezTo>
                  <a:pt x="3017264" y="1541781"/>
                  <a:pt x="3010900" y="1522779"/>
                  <a:pt x="3010900" y="1499532"/>
                </a:cubicBezTo>
                <a:cubicBezTo>
                  <a:pt x="3010900" y="1476285"/>
                  <a:pt x="3017264" y="1457283"/>
                  <a:pt x="3024977" y="1457283"/>
                </a:cubicBezTo>
                <a:close/>
                <a:moveTo>
                  <a:pt x="4988697" y="1422063"/>
                </a:moveTo>
                <a:cubicBezTo>
                  <a:pt x="4992507" y="1422919"/>
                  <a:pt x="4994869" y="1425210"/>
                  <a:pt x="4994869" y="1428731"/>
                </a:cubicBezTo>
                <a:cubicBezTo>
                  <a:pt x="4994869" y="1447830"/>
                  <a:pt x="4969799" y="1459695"/>
                  <a:pt x="4960735" y="1444936"/>
                </a:cubicBezTo>
                <a:cubicBezTo>
                  <a:pt x="4956397" y="1437895"/>
                  <a:pt x="4962279" y="1428442"/>
                  <a:pt x="4973849" y="1424005"/>
                </a:cubicBezTo>
                <a:cubicBezTo>
                  <a:pt x="4979633" y="1421786"/>
                  <a:pt x="4984889" y="1421207"/>
                  <a:pt x="4988697" y="1422063"/>
                </a:cubicBezTo>
                <a:close/>
                <a:moveTo>
                  <a:pt x="3586447" y="1361239"/>
                </a:moveTo>
                <a:cubicBezTo>
                  <a:pt x="3598343" y="1360167"/>
                  <a:pt x="3605194" y="1369988"/>
                  <a:pt x="3599843" y="1385614"/>
                </a:cubicBezTo>
                <a:cubicBezTo>
                  <a:pt x="3596854" y="1394102"/>
                  <a:pt x="3586922" y="1395164"/>
                  <a:pt x="3575737" y="1388219"/>
                </a:cubicBezTo>
                <a:cubicBezTo>
                  <a:pt x="3561563" y="1379441"/>
                  <a:pt x="3560889" y="1373750"/>
                  <a:pt x="3573134" y="1366130"/>
                </a:cubicBezTo>
                <a:cubicBezTo>
                  <a:pt x="3577955" y="1363163"/>
                  <a:pt x="3582481" y="1361596"/>
                  <a:pt x="3586447" y="1361239"/>
                </a:cubicBezTo>
                <a:close/>
                <a:moveTo>
                  <a:pt x="2641582" y="1280823"/>
                </a:moveTo>
                <a:cubicBezTo>
                  <a:pt x="2647174" y="1282017"/>
                  <a:pt x="2650814" y="1287033"/>
                  <a:pt x="2654333" y="1296293"/>
                </a:cubicBezTo>
                <a:cubicBezTo>
                  <a:pt x="2666097" y="1326871"/>
                  <a:pt x="2621068" y="1358220"/>
                  <a:pt x="2598217" y="1335359"/>
                </a:cubicBezTo>
                <a:cubicBezTo>
                  <a:pt x="2581825" y="1318961"/>
                  <a:pt x="2587899" y="1303913"/>
                  <a:pt x="2617115" y="1288287"/>
                </a:cubicBezTo>
                <a:cubicBezTo>
                  <a:pt x="2628445" y="1282258"/>
                  <a:pt x="2635990" y="1279630"/>
                  <a:pt x="2641582" y="1280823"/>
                </a:cubicBezTo>
                <a:close/>
                <a:moveTo>
                  <a:pt x="5918845" y="1105479"/>
                </a:moveTo>
                <a:cubicBezTo>
                  <a:pt x="5930247" y="1105811"/>
                  <a:pt x="5943343" y="1108536"/>
                  <a:pt x="5957541" y="1113986"/>
                </a:cubicBezTo>
                <a:cubicBezTo>
                  <a:pt x="5989359" y="1126236"/>
                  <a:pt x="5985021" y="1140705"/>
                  <a:pt x="5943945" y="1159418"/>
                </a:cubicBezTo>
                <a:cubicBezTo>
                  <a:pt x="5898339" y="1180253"/>
                  <a:pt x="5885803" y="1180060"/>
                  <a:pt x="5877801" y="1158164"/>
                </a:cubicBezTo>
                <a:cubicBezTo>
                  <a:pt x="5865653" y="1125030"/>
                  <a:pt x="5884635" y="1104484"/>
                  <a:pt x="5918845" y="1105479"/>
                </a:cubicBezTo>
                <a:close/>
                <a:moveTo>
                  <a:pt x="5849007" y="1096647"/>
                </a:moveTo>
                <a:cubicBezTo>
                  <a:pt x="5851549" y="1097781"/>
                  <a:pt x="5853117" y="1100530"/>
                  <a:pt x="5853117" y="1104629"/>
                </a:cubicBezTo>
                <a:cubicBezTo>
                  <a:pt x="5853117" y="1112828"/>
                  <a:pt x="5846849" y="1119484"/>
                  <a:pt x="5839039" y="1119484"/>
                </a:cubicBezTo>
                <a:cubicBezTo>
                  <a:pt x="5831325" y="1119484"/>
                  <a:pt x="5824961" y="1116687"/>
                  <a:pt x="5824961" y="1113310"/>
                </a:cubicBezTo>
                <a:cubicBezTo>
                  <a:pt x="5824961" y="1109838"/>
                  <a:pt x="5831325" y="1103182"/>
                  <a:pt x="5839039" y="1098359"/>
                </a:cubicBezTo>
                <a:cubicBezTo>
                  <a:pt x="5842943" y="1095996"/>
                  <a:pt x="5846463" y="1095514"/>
                  <a:pt x="5849007" y="1096647"/>
                </a:cubicBezTo>
                <a:close/>
                <a:moveTo>
                  <a:pt x="3056206" y="1079321"/>
                </a:moveTo>
                <a:cubicBezTo>
                  <a:pt x="3070633" y="1077018"/>
                  <a:pt x="3084181" y="1083505"/>
                  <a:pt x="3103176" y="1097781"/>
                </a:cubicBezTo>
                <a:cubicBezTo>
                  <a:pt x="3129402" y="1117555"/>
                  <a:pt x="3128149" y="1120449"/>
                  <a:pt x="3069042" y="1173501"/>
                </a:cubicBezTo>
                <a:cubicBezTo>
                  <a:pt x="3013407" y="1223467"/>
                  <a:pt x="3006658" y="1236489"/>
                  <a:pt x="2998655" y="1310569"/>
                </a:cubicBezTo>
                <a:lnTo>
                  <a:pt x="2989784" y="1392463"/>
                </a:lnTo>
                <a:lnTo>
                  <a:pt x="2950733" y="1345873"/>
                </a:lnTo>
                <a:cubicBezTo>
                  <a:pt x="2920264" y="1309604"/>
                  <a:pt x="2915153" y="1295039"/>
                  <a:pt x="2927592" y="1279991"/>
                </a:cubicBezTo>
                <a:cubicBezTo>
                  <a:pt x="2948612" y="1254719"/>
                  <a:pt x="2932027" y="1189899"/>
                  <a:pt x="2904644" y="1189899"/>
                </a:cubicBezTo>
                <a:cubicBezTo>
                  <a:pt x="2887963" y="1189899"/>
                  <a:pt x="2886420" y="1183918"/>
                  <a:pt x="2897701" y="1162987"/>
                </a:cubicBezTo>
                <a:cubicBezTo>
                  <a:pt x="2906669" y="1146107"/>
                  <a:pt x="2921807" y="1138679"/>
                  <a:pt x="2938391" y="1143020"/>
                </a:cubicBezTo>
                <a:cubicBezTo>
                  <a:pt x="2954493" y="1147167"/>
                  <a:pt x="2980142" y="1135689"/>
                  <a:pt x="3003958" y="1113600"/>
                </a:cubicBezTo>
                <a:cubicBezTo>
                  <a:pt x="3026473" y="1092717"/>
                  <a:pt x="3041779" y="1081624"/>
                  <a:pt x="3056206" y="1079321"/>
                </a:cubicBezTo>
                <a:close/>
                <a:moveTo>
                  <a:pt x="372206" y="943929"/>
                </a:moveTo>
                <a:cubicBezTo>
                  <a:pt x="389610" y="944049"/>
                  <a:pt x="407134" y="956854"/>
                  <a:pt x="407616" y="982223"/>
                </a:cubicBezTo>
                <a:cubicBezTo>
                  <a:pt x="407809" y="988010"/>
                  <a:pt x="417740" y="992833"/>
                  <a:pt x="429793" y="992833"/>
                </a:cubicBezTo>
                <a:cubicBezTo>
                  <a:pt x="446570" y="992833"/>
                  <a:pt x="450717" y="1005277"/>
                  <a:pt x="447438" y="1045500"/>
                </a:cubicBezTo>
                <a:cubicBezTo>
                  <a:pt x="442810" y="1100867"/>
                  <a:pt x="410702" y="1122667"/>
                  <a:pt x="384089" y="1088424"/>
                </a:cubicBezTo>
                <a:cubicBezTo>
                  <a:pt x="376375" y="1078392"/>
                  <a:pt x="366059" y="1059101"/>
                  <a:pt x="361237" y="1045596"/>
                </a:cubicBezTo>
                <a:cubicBezTo>
                  <a:pt x="356127" y="1031127"/>
                  <a:pt x="338096" y="1020999"/>
                  <a:pt x="317655" y="1020999"/>
                </a:cubicBezTo>
                <a:cubicBezTo>
                  <a:pt x="298564" y="1020999"/>
                  <a:pt x="278797" y="1014343"/>
                  <a:pt x="273879" y="1006338"/>
                </a:cubicBezTo>
                <a:cubicBezTo>
                  <a:pt x="267998" y="996788"/>
                  <a:pt x="277544" y="994859"/>
                  <a:pt x="301167" y="1000839"/>
                </a:cubicBezTo>
                <a:cubicBezTo>
                  <a:pt x="331154" y="1008363"/>
                  <a:pt x="337518" y="1004987"/>
                  <a:pt x="337518" y="981741"/>
                </a:cubicBezTo>
                <a:cubicBezTo>
                  <a:pt x="337518" y="956372"/>
                  <a:pt x="354802" y="943808"/>
                  <a:pt x="372206" y="943929"/>
                </a:cubicBezTo>
                <a:close/>
                <a:moveTo>
                  <a:pt x="3399371" y="932281"/>
                </a:moveTo>
                <a:cubicBezTo>
                  <a:pt x="3409242" y="932305"/>
                  <a:pt x="3419921" y="934235"/>
                  <a:pt x="3429948" y="938045"/>
                </a:cubicBezTo>
                <a:cubicBezTo>
                  <a:pt x="3448364" y="944990"/>
                  <a:pt x="3469577" y="947015"/>
                  <a:pt x="3477002" y="942385"/>
                </a:cubicBezTo>
                <a:cubicBezTo>
                  <a:pt x="3484426" y="937852"/>
                  <a:pt x="3499853" y="941807"/>
                  <a:pt x="3511328" y="951356"/>
                </a:cubicBezTo>
                <a:cubicBezTo>
                  <a:pt x="3525020" y="962738"/>
                  <a:pt x="3558285" y="965825"/>
                  <a:pt x="3609967" y="960519"/>
                </a:cubicBezTo>
                <a:cubicBezTo>
                  <a:pt x="3671002" y="954153"/>
                  <a:pt x="3689611" y="956951"/>
                  <a:pt x="3695879" y="973252"/>
                </a:cubicBezTo>
                <a:cubicBezTo>
                  <a:pt x="3700217" y="984634"/>
                  <a:pt x="3699832" y="998042"/>
                  <a:pt x="3694818" y="1002962"/>
                </a:cubicBezTo>
                <a:cubicBezTo>
                  <a:pt x="3681319" y="1016562"/>
                  <a:pt x="3548065" y="1031224"/>
                  <a:pt x="3531480" y="1020999"/>
                </a:cubicBezTo>
                <a:cubicBezTo>
                  <a:pt x="3523574" y="1015984"/>
                  <a:pt x="3483848" y="1017527"/>
                  <a:pt x="3443351" y="1024279"/>
                </a:cubicBezTo>
                <a:cubicBezTo>
                  <a:pt x="3402853" y="1031127"/>
                  <a:pt x="3351654" y="1038458"/>
                  <a:pt x="3329670" y="1040677"/>
                </a:cubicBezTo>
                <a:cubicBezTo>
                  <a:pt x="3307685" y="1042896"/>
                  <a:pt x="3285509" y="1050419"/>
                  <a:pt x="3280495" y="1057461"/>
                </a:cubicBezTo>
                <a:cubicBezTo>
                  <a:pt x="3275385" y="1064502"/>
                  <a:pt x="3255425" y="1071930"/>
                  <a:pt x="3236045" y="1074052"/>
                </a:cubicBezTo>
                <a:cubicBezTo>
                  <a:pt x="3216664" y="1076077"/>
                  <a:pt x="3193812" y="1087170"/>
                  <a:pt x="3185231" y="1098649"/>
                </a:cubicBezTo>
                <a:cubicBezTo>
                  <a:pt x="3164500" y="1126332"/>
                  <a:pt x="3155533" y="1124982"/>
                  <a:pt x="3137502" y="1091318"/>
                </a:cubicBezTo>
                <a:cubicBezTo>
                  <a:pt x="3127281" y="1072219"/>
                  <a:pt x="3127185" y="1063152"/>
                  <a:pt x="3137019" y="1063152"/>
                </a:cubicBezTo>
                <a:cubicBezTo>
                  <a:pt x="3145023" y="1063152"/>
                  <a:pt x="3150036" y="1055242"/>
                  <a:pt x="3148108" y="1045596"/>
                </a:cubicBezTo>
                <a:cubicBezTo>
                  <a:pt x="3146083" y="1035757"/>
                  <a:pt x="3155436" y="1029777"/>
                  <a:pt x="3169225" y="1032092"/>
                </a:cubicBezTo>
                <a:cubicBezTo>
                  <a:pt x="3182723" y="1034407"/>
                  <a:pt x="3193812" y="1030453"/>
                  <a:pt x="3193812" y="1023314"/>
                </a:cubicBezTo>
                <a:cubicBezTo>
                  <a:pt x="3193812" y="1016176"/>
                  <a:pt x="3212807" y="1002383"/>
                  <a:pt x="3236045" y="992833"/>
                </a:cubicBezTo>
                <a:cubicBezTo>
                  <a:pt x="3259282" y="983187"/>
                  <a:pt x="3278277" y="971130"/>
                  <a:pt x="3278277" y="966018"/>
                </a:cubicBezTo>
                <a:cubicBezTo>
                  <a:pt x="3278277" y="960905"/>
                  <a:pt x="3294573" y="955407"/>
                  <a:pt x="3314532" y="953671"/>
                </a:cubicBezTo>
                <a:cubicBezTo>
                  <a:pt x="3334491" y="952031"/>
                  <a:pt x="3361103" y="944990"/>
                  <a:pt x="3373638" y="937948"/>
                </a:cubicBezTo>
                <a:cubicBezTo>
                  <a:pt x="3380436" y="934138"/>
                  <a:pt x="3389499" y="932257"/>
                  <a:pt x="3399371" y="932281"/>
                </a:cubicBezTo>
                <a:close/>
                <a:moveTo>
                  <a:pt x="5788803" y="898496"/>
                </a:moveTo>
                <a:cubicBezTo>
                  <a:pt x="5851671" y="895699"/>
                  <a:pt x="5892939" y="920393"/>
                  <a:pt x="5874619" y="950006"/>
                </a:cubicBezTo>
                <a:cubicBezTo>
                  <a:pt x="5860347" y="973059"/>
                  <a:pt x="5813873" y="967175"/>
                  <a:pt x="5796711" y="940070"/>
                </a:cubicBezTo>
                <a:cubicBezTo>
                  <a:pt x="5786199" y="923383"/>
                  <a:pt x="5782921" y="922225"/>
                  <a:pt x="5786587" y="936501"/>
                </a:cubicBezTo>
                <a:cubicBezTo>
                  <a:pt x="5789575" y="948076"/>
                  <a:pt x="5806063" y="964667"/>
                  <a:pt x="5823129" y="973252"/>
                </a:cubicBezTo>
                <a:lnTo>
                  <a:pt x="5854177" y="988878"/>
                </a:lnTo>
                <a:lnTo>
                  <a:pt x="5814933" y="1015115"/>
                </a:lnTo>
                <a:cubicBezTo>
                  <a:pt x="5793431" y="1029488"/>
                  <a:pt x="5770195" y="1039616"/>
                  <a:pt x="5763445" y="1037590"/>
                </a:cubicBezTo>
                <a:cubicBezTo>
                  <a:pt x="5756695" y="1035565"/>
                  <a:pt x="5754767" y="1043088"/>
                  <a:pt x="5759105" y="1054374"/>
                </a:cubicBezTo>
                <a:cubicBezTo>
                  <a:pt x="5769423" y="1081286"/>
                  <a:pt x="5741557" y="1089485"/>
                  <a:pt x="5702121" y="1071255"/>
                </a:cubicBezTo>
                <a:cubicBezTo>
                  <a:pt x="5667795" y="1055339"/>
                  <a:pt x="5638579" y="990036"/>
                  <a:pt x="5651211" y="957240"/>
                </a:cubicBezTo>
                <a:cubicBezTo>
                  <a:pt x="5660659" y="932546"/>
                  <a:pt x="5676279" y="931196"/>
                  <a:pt x="5714559" y="951742"/>
                </a:cubicBezTo>
                <a:cubicBezTo>
                  <a:pt x="5748017" y="969587"/>
                  <a:pt x="5767109" y="957433"/>
                  <a:pt x="5743195" y="933415"/>
                </a:cubicBezTo>
                <a:cubicBezTo>
                  <a:pt x="5716391" y="906599"/>
                  <a:pt x="5723141" y="901487"/>
                  <a:pt x="5788803" y="898496"/>
                </a:cubicBezTo>
                <a:close/>
                <a:moveTo>
                  <a:pt x="4614967" y="894252"/>
                </a:moveTo>
                <a:cubicBezTo>
                  <a:pt x="4622683" y="894252"/>
                  <a:pt x="4629047" y="900618"/>
                  <a:pt x="4629047" y="908335"/>
                </a:cubicBezTo>
                <a:cubicBezTo>
                  <a:pt x="4629047" y="916052"/>
                  <a:pt x="4635795" y="922418"/>
                  <a:pt x="4644087" y="922418"/>
                </a:cubicBezTo>
                <a:cubicBezTo>
                  <a:pt x="4668579" y="922418"/>
                  <a:pt x="4702711" y="963799"/>
                  <a:pt x="4694903" y="984152"/>
                </a:cubicBezTo>
                <a:cubicBezTo>
                  <a:pt x="4690947" y="994473"/>
                  <a:pt x="4669735" y="1006820"/>
                  <a:pt x="4647847" y="1011546"/>
                </a:cubicBezTo>
                <a:cubicBezTo>
                  <a:pt x="4625863" y="1016369"/>
                  <a:pt x="4593177" y="1024472"/>
                  <a:pt x="4575147" y="1029584"/>
                </a:cubicBezTo>
                <a:lnTo>
                  <a:pt x="4542459" y="1038844"/>
                </a:lnTo>
                <a:lnTo>
                  <a:pt x="4571675" y="984345"/>
                </a:lnTo>
                <a:cubicBezTo>
                  <a:pt x="4587777" y="954443"/>
                  <a:pt x="4600891" y="921840"/>
                  <a:pt x="4600891" y="912097"/>
                </a:cubicBezTo>
                <a:cubicBezTo>
                  <a:pt x="4600891" y="902258"/>
                  <a:pt x="4607159" y="894252"/>
                  <a:pt x="4614967" y="894252"/>
                </a:cubicBezTo>
                <a:close/>
                <a:moveTo>
                  <a:pt x="6027185" y="824026"/>
                </a:moveTo>
                <a:cubicBezTo>
                  <a:pt x="6040669" y="821390"/>
                  <a:pt x="6036945" y="827720"/>
                  <a:pt x="6021179" y="851521"/>
                </a:cubicBezTo>
                <a:cubicBezTo>
                  <a:pt x="6000063" y="883353"/>
                  <a:pt x="5918105" y="905827"/>
                  <a:pt x="5904605" y="883545"/>
                </a:cubicBezTo>
                <a:cubicBezTo>
                  <a:pt x="5896507" y="870137"/>
                  <a:pt x="5924373" y="845733"/>
                  <a:pt x="5951659" y="842357"/>
                </a:cubicBezTo>
                <a:cubicBezTo>
                  <a:pt x="5963231" y="840910"/>
                  <a:pt x="5988491" y="835027"/>
                  <a:pt x="6007777" y="829335"/>
                </a:cubicBezTo>
                <a:cubicBezTo>
                  <a:pt x="6016285" y="826779"/>
                  <a:pt x="6022691" y="824904"/>
                  <a:pt x="6027185" y="824026"/>
                </a:cubicBezTo>
                <a:close/>
                <a:moveTo>
                  <a:pt x="4369475" y="802601"/>
                </a:moveTo>
                <a:cubicBezTo>
                  <a:pt x="4372919" y="802086"/>
                  <a:pt x="4377409" y="802689"/>
                  <a:pt x="4382785" y="804738"/>
                </a:cubicBezTo>
                <a:cubicBezTo>
                  <a:pt x="4394355" y="809175"/>
                  <a:pt x="4403901" y="818532"/>
                  <a:pt x="4403901" y="825380"/>
                </a:cubicBezTo>
                <a:cubicBezTo>
                  <a:pt x="4403901" y="840139"/>
                  <a:pt x="4384521" y="842068"/>
                  <a:pt x="4371021" y="828564"/>
                </a:cubicBezTo>
                <a:cubicBezTo>
                  <a:pt x="4358221" y="815759"/>
                  <a:pt x="4359143" y="804148"/>
                  <a:pt x="4369475" y="802601"/>
                </a:cubicBezTo>
                <a:close/>
                <a:moveTo>
                  <a:pt x="4492067" y="796696"/>
                </a:moveTo>
                <a:cubicBezTo>
                  <a:pt x="4500347" y="796708"/>
                  <a:pt x="4502301" y="803726"/>
                  <a:pt x="4496949" y="817760"/>
                </a:cubicBezTo>
                <a:cubicBezTo>
                  <a:pt x="4490487" y="834448"/>
                  <a:pt x="4495019" y="837727"/>
                  <a:pt x="4515365" y="831265"/>
                </a:cubicBezTo>
                <a:cubicBezTo>
                  <a:pt x="4547473" y="821040"/>
                  <a:pt x="4565215" y="844093"/>
                  <a:pt x="4550751" y="877372"/>
                </a:cubicBezTo>
                <a:cubicBezTo>
                  <a:pt x="4544967" y="890490"/>
                  <a:pt x="4541591" y="912386"/>
                  <a:pt x="4543327" y="925987"/>
                </a:cubicBezTo>
                <a:cubicBezTo>
                  <a:pt x="4547087" y="956468"/>
                  <a:pt x="4510157" y="957529"/>
                  <a:pt x="4456643" y="928495"/>
                </a:cubicBezTo>
                <a:cubicBezTo>
                  <a:pt x="4408529" y="902355"/>
                  <a:pt x="4404963" y="848723"/>
                  <a:pt x="4449219" y="817664"/>
                </a:cubicBezTo>
                <a:cubicBezTo>
                  <a:pt x="4469179" y="803677"/>
                  <a:pt x="4483787" y="796684"/>
                  <a:pt x="4492067" y="796696"/>
                </a:cubicBezTo>
                <a:close/>
                <a:moveTo>
                  <a:pt x="6916309" y="690398"/>
                </a:moveTo>
                <a:cubicBezTo>
                  <a:pt x="6920141" y="691399"/>
                  <a:pt x="6922527" y="693907"/>
                  <a:pt x="6922527" y="697669"/>
                </a:cubicBezTo>
                <a:cubicBezTo>
                  <a:pt x="6922527" y="705193"/>
                  <a:pt x="6912983" y="711269"/>
                  <a:pt x="6901411" y="711269"/>
                </a:cubicBezTo>
                <a:cubicBezTo>
                  <a:pt x="6889743" y="711269"/>
                  <a:pt x="6880295" y="708762"/>
                  <a:pt x="6880295" y="705771"/>
                </a:cubicBezTo>
                <a:cubicBezTo>
                  <a:pt x="6880295" y="702685"/>
                  <a:pt x="6889743" y="696608"/>
                  <a:pt x="6901411" y="692171"/>
                </a:cubicBezTo>
                <a:cubicBezTo>
                  <a:pt x="6907197" y="689904"/>
                  <a:pt x="6912477" y="689398"/>
                  <a:pt x="6916309" y="690398"/>
                </a:cubicBezTo>
                <a:close/>
                <a:moveTo>
                  <a:pt x="4470915" y="668611"/>
                </a:moveTo>
                <a:cubicBezTo>
                  <a:pt x="4478235" y="664144"/>
                  <a:pt x="4486751" y="679101"/>
                  <a:pt x="4494345" y="711366"/>
                </a:cubicBezTo>
                <a:cubicBezTo>
                  <a:pt x="4504759" y="755544"/>
                  <a:pt x="4490971" y="776958"/>
                  <a:pt x="4444303" y="788630"/>
                </a:cubicBezTo>
                <a:cubicBezTo>
                  <a:pt x="4417497" y="795382"/>
                  <a:pt x="4405347" y="791620"/>
                  <a:pt x="4398791" y="774643"/>
                </a:cubicBezTo>
                <a:cubicBezTo>
                  <a:pt x="4387703" y="745705"/>
                  <a:pt x="4412483" y="697187"/>
                  <a:pt x="4438421" y="697187"/>
                </a:cubicBezTo>
                <a:cubicBezTo>
                  <a:pt x="4449027" y="697187"/>
                  <a:pt x="4460597" y="689277"/>
                  <a:pt x="4464069" y="679631"/>
                </a:cubicBezTo>
                <a:cubicBezTo>
                  <a:pt x="4466167" y="673747"/>
                  <a:pt x="4468473" y="670100"/>
                  <a:pt x="4470915" y="668611"/>
                </a:cubicBezTo>
                <a:close/>
                <a:moveTo>
                  <a:pt x="3841861" y="500121"/>
                </a:moveTo>
                <a:cubicBezTo>
                  <a:pt x="3857867" y="500121"/>
                  <a:pt x="3866931" y="506487"/>
                  <a:pt x="3862205" y="514204"/>
                </a:cubicBezTo>
                <a:cubicBezTo>
                  <a:pt x="3857385" y="521921"/>
                  <a:pt x="3844368" y="528287"/>
                  <a:pt x="3833183" y="528287"/>
                </a:cubicBezTo>
                <a:cubicBezTo>
                  <a:pt x="3821997" y="528287"/>
                  <a:pt x="3812934" y="521921"/>
                  <a:pt x="3812934" y="514204"/>
                </a:cubicBezTo>
                <a:cubicBezTo>
                  <a:pt x="3812934" y="506487"/>
                  <a:pt x="3825951" y="500121"/>
                  <a:pt x="3841861" y="500121"/>
                </a:cubicBezTo>
                <a:close/>
                <a:moveTo>
                  <a:pt x="3752752" y="479902"/>
                </a:moveTo>
                <a:cubicBezTo>
                  <a:pt x="3769484" y="480594"/>
                  <a:pt x="3787817" y="497902"/>
                  <a:pt x="3778705" y="512661"/>
                </a:cubicBezTo>
                <a:cubicBezTo>
                  <a:pt x="3766459" y="532531"/>
                  <a:pt x="3746982" y="532724"/>
                  <a:pt x="3734737" y="513047"/>
                </a:cubicBezTo>
                <a:cubicBezTo>
                  <a:pt x="3729529" y="504558"/>
                  <a:pt x="3730879" y="492211"/>
                  <a:pt x="3737629" y="485459"/>
                </a:cubicBezTo>
                <a:cubicBezTo>
                  <a:pt x="3741775" y="481288"/>
                  <a:pt x="3747175" y="479672"/>
                  <a:pt x="3752752" y="479902"/>
                </a:cubicBezTo>
                <a:close/>
                <a:moveTo>
                  <a:pt x="3693493" y="408292"/>
                </a:moveTo>
                <a:cubicBezTo>
                  <a:pt x="3695855" y="407303"/>
                  <a:pt x="3700411" y="407906"/>
                  <a:pt x="3706678" y="410318"/>
                </a:cubicBezTo>
                <a:cubicBezTo>
                  <a:pt x="3731072" y="419674"/>
                  <a:pt x="3735508" y="429803"/>
                  <a:pt x="3715259" y="429803"/>
                </a:cubicBezTo>
                <a:cubicBezTo>
                  <a:pt x="3707931" y="429803"/>
                  <a:pt x="3698193" y="423532"/>
                  <a:pt x="3693468" y="415816"/>
                </a:cubicBezTo>
                <a:cubicBezTo>
                  <a:pt x="3690962" y="411861"/>
                  <a:pt x="3691130" y="409281"/>
                  <a:pt x="3693493" y="408292"/>
                </a:cubicBezTo>
                <a:close/>
                <a:moveTo>
                  <a:pt x="3555200" y="341060"/>
                </a:moveTo>
                <a:cubicBezTo>
                  <a:pt x="3575930" y="340289"/>
                  <a:pt x="3595503" y="347330"/>
                  <a:pt x="3598589" y="356590"/>
                </a:cubicBezTo>
                <a:cubicBezTo>
                  <a:pt x="3604760" y="375110"/>
                  <a:pt x="3588561" y="375689"/>
                  <a:pt x="3524441" y="359387"/>
                </a:cubicBezTo>
                <a:cubicBezTo>
                  <a:pt x="3481148" y="348391"/>
                  <a:pt x="3489151" y="343568"/>
                  <a:pt x="3555200" y="341060"/>
                </a:cubicBezTo>
                <a:close/>
                <a:moveTo>
                  <a:pt x="3497996" y="282627"/>
                </a:moveTo>
                <a:cubicBezTo>
                  <a:pt x="3513756" y="281660"/>
                  <a:pt x="3546208" y="292710"/>
                  <a:pt x="3553657" y="304792"/>
                </a:cubicBezTo>
                <a:cubicBezTo>
                  <a:pt x="3562528" y="319068"/>
                  <a:pt x="3512678" y="321769"/>
                  <a:pt x="3498696" y="307782"/>
                </a:cubicBezTo>
                <a:cubicBezTo>
                  <a:pt x="3493490" y="302573"/>
                  <a:pt x="3489343" y="293699"/>
                  <a:pt x="3489343" y="288008"/>
                </a:cubicBezTo>
                <a:cubicBezTo>
                  <a:pt x="3489343" y="284608"/>
                  <a:pt x="3492742" y="282950"/>
                  <a:pt x="3497996" y="282627"/>
                </a:cubicBezTo>
                <a:close/>
                <a:moveTo>
                  <a:pt x="6982775" y="154154"/>
                </a:moveTo>
                <a:cubicBezTo>
                  <a:pt x="6996035" y="151048"/>
                  <a:pt x="6995927" y="165481"/>
                  <a:pt x="6993107" y="218654"/>
                </a:cubicBezTo>
                <a:cubicBezTo>
                  <a:pt x="6989733" y="283957"/>
                  <a:pt x="6973439" y="298136"/>
                  <a:pt x="6953093" y="253572"/>
                </a:cubicBezTo>
                <a:cubicBezTo>
                  <a:pt x="6929663" y="202063"/>
                  <a:pt x="6932459" y="179588"/>
                  <a:pt x="6964663" y="162322"/>
                </a:cubicBezTo>
                <a:cubicBezTo>
                  <a:pt x="6972449" y="158174"/>
                  <a:pt x="6978355" y="155190"/>
                  <a:pt x="6982775" y="154154"/>
                </a:cubicBezTo>
                <a:close/>
                <a:moveTo>
                  <a:pt x="7679087" y="1139"/>
                </a:moveTo>
                <a:cubicBezTo>
                  <a:pt x="7684449" y="5287"/>
                  <a:pt x="7685365" y="21058"/>
                  <a:pt x="7687921" y="53227"/>
                </a:cubicBezTo>
                <a:cubicBezTo>
                  <a:pt x="7688693" y="62873"/>
                  <a:pt x="7695635" y="75606"/>
                  <a:pt x="7703445" y="81393"/>
                </a:cubicBezTo>
                <a:cubicBezTo>
                  <a:pt x="7712219" y="88048"/>
                  <a:pt x="7709809" y="96923"/>
                  <a:pt x="7696791" y="105218"/>
                </a:cubicBezTo>
                <a:cubicBezTo>
                  <a:pt x="7685415" y="112549"/>
                  <a:pt x="7679435" y="121906"/>
                  <a:pt x="7683583" y="126053"/>
                </a:cubicBezTo>
                <a:cubicBezTo>
                  <a:pt x="7691007" y="133577"/>
                  <a:pt x="7743363" y="145249"/>
                  <a:pt x="7778075" y="147178"/>
                </a:cubicBezTo>
                <a:cubicBezTo>
                  <a:pt x="7788489" y="147756"/>
                  <a:pt x="7792055" y="155474"/>
                  <a:pt x="7786367" y="164734"/>
                </a:cubicBezTo>
                <a:cubicBezTo>
                  <a:pt x="7779521" y="175826"/>
                  <a:pt x="7783861" y="178238"/>
                  <a:pt x="7799577" y="172161"/>
                </a:cubicBezTo>
                <a:cubicBezTo>
                  <a:pt x="7814909" y="166373"/>
                  <a:pt x="7823007" y="170425"/>
                  <a:pt x="7823007" y="183929"/>
                </a:cubicBezTo>
                <a:cubicBezTo>
                  <a:pt x="7823007" y="195214"/>
                  <a:pt x="7816645" y="204571"/>
                  <a:pt x="7808931" y="204571"/>
                </a:cubicBezTo>
                <a:cubicBezTo>
                  <a:pt x="7801217" y="204571"/>
                  <a:pt x="7796203" y="209298"/>
                  <a:pt x="7797745" y="215085"/>
                </a:cubicBezTo>
                <a:cubicBezTo>
                  <a:pt x="7799385" y="220872"/>
                  <a:pt x="7781931" y="245276"/>
                  <a:pt x="7758887" y="269295"/>
                </a:cubicBezTo>
                <a:cubicBezTo>
                  <a:pt x="7725139" y="304599"/>
                  <a:pt x="7712509" y="310097"/>
                  <a:pt x="7693031" y="297750"/>
                </a:cubicBezTo>
                <a:cubicBezTo>
                  <a:pt x="7674133" y="285886"/>
                  <a:pt x="7664491" y="288587"/>
                  <a:pt x="7647907" y="310483"/>
                </a:cubicBezTo>
                <a:cubicBezTo>
                  <a:pt x="7636335" y="325723"/>
                  <a:pt x="7626693" y="352539"/>
                  <a:pt x="7626501" y="369902"/>
                </a:cubicBezTo>
                <a:cubicBezTo>
                  <a:pt x="7626115" y="394016"/>
                  <a:pt x="7617823" y="401636"/>
                  <a:pt x="7591693" y="401636"/>
                </a:cubicBezTo>
                <a:cubicBezTo>
                  <a:pt x="7572795" y="401636"/>
                  <a:pt x="7553413" y="395270"/>
                  <a:pt x="7548591" y="387554"/>
                </a:cubicBezTo>
                <a:cubicBezTo>
                  <a:pt x="7535671" y="366622"/>
                  <a:pt x="7517641" y="370480"/>
                  <a:pt x="7507709" y="396331"/>
                </a:cubicBezTo>
                <a:cubicBezTo>
                  <a:pt x="7496813" y="424690"/>
                  <a:pt x="7539335" y="459608"/>
                  <a:pt x="7572601" y="449576"/>
                </a:cubicBezTo>
                <a:cubicBezTo>
                  <a:pt x="7589861" y="444368"/>
                  <a:pt x="7604709" y="458354"/>
                  <a:pt x="7625729" y="499639"/>
                </a:cubicBezTo>
                <a:cubicBezTo>
                  <a:pt x="7657645" y="562240"/>
                  <a:pt x="7649643" y="599088"/>
                  <a:pt x="7598055" y="626772"/>
                </a:cubicBezTo>
                <a:cubicBezTo>
                  <a:pt x="7580701" y="636032"/>
                  <a:pt x="7573951" y="649729"/>
                  <a:pt x="7579543" y="664198"/>
                </a:cubicBezTo>
                <a:cubicBezTo>
                  <a:pt x="7587643" y="685322"/>
                  <a:pt x="7589667" y="685226"/>
                  <a:pt x="7605191" y="664005"/>
                </a:cubicBezTo>
                <a:cubicBezTo>
                  <a:pt x="7614447" y="651272"/>
                  <a:pt x="7635661" y="640951"/>
                  <a:pt x="7652149" y="640951"/>
                </a:cubicBezTo>
                <a:cubicBezTo>
                  <a:pt x="7668733" y="640951"/>
                  <a:pt x="7682329" y="634102"/>
                  <a:pt x="7682329" y="625903"/>
                </a:cubicBezTo>
                <a:cubicBezTo>
                  <a:pt x="7682329" y="608348"/>
                  <a:pt x="7740953" y="623396"/>
                  <a:pt x="7754451" y="644327"/>
                </a:cubicBezTo>
                <a:cubicBezTo>
                  <a:pt x="7759947" y="652912"/>
                  <a:pt x="7766697" y="652333"/>
                  <a:pt x="7772579" y="642880"/>
                </a:cubicBezTo>
                <a:cubicBezTo>
                  <a:pt x="7784535" y="623492"/>
                  <a:pt x="7883175" y="626289"/>
                  <a:pt x="7896191" y="646353"/>
                </a:cubicBezTo>
                <a:cubicBezTo>
                  <a:pt x="7907859" y="664198"/>
                  <a:pt x="7854731" y="725353"/>
                  <a:pt x="7827539" y="725353"/>
                </a:cubicBezTo>
                <a:cubicBezTo>
                  <a:pt x="7804399" y="725353"/>
                  <a:pt x="7802951" y="749178"/>
                  <a:pt x="7825707" y="756798"/>
                </a:cubicBezTo>
                <a:cubicBezTo>
                  <a:pt x="7836121" y="760271"/>
                  <a:pt x="7843835" y="801170"/>
                  <a:pt x="7846245" y="865025"/>
                </a:cubicBezTo>
                <a:cubicBezTo>
                  <a:pt x="7848271" y="921454"/>
                  <a:pt x="7856755" y="988300"/>
                  <a:pt x="7865047" y="1013379"/>
                </a:cubicBezTo>
                <a:cubicBezTo>
                  <a:pt x="7873339" y="1038555"/>
                  <a:pt x="7882595" y="1071833"/>
                  <a:pt x="7885585" y="1087556"/>
                </a:cubicBezTo>
                <a:cubicBezTo>
                  <a:pt x="7888575" y="1103182"/>
                  <a:pt x="7897445" y="1138969"/>
                  <a:pt x="7905159" y="1167038"/>
                </a:cubicBezTo>
                <a:cubicBezTo>
                  <a:pt x="7918465" y="1215364"/>
                  <a:pt x="7917501" y="1218065"/>
                  <a:pt x="7885585" y="1218065"/>
                </a:cubicBezTo>
                <a:cubicBezTo>
                  <a:pt x="7843643" y="1218065"/>
                  <a:pt x="7809701" y="1278159"/>
                  <a:pt x="7806519" y="1358027"/>
                </a:cubicBezTo>
                <a:cubicBezTo>
                  <a:pt x="7804687" y="1406642"/>
                  <a:pt x="7801313" y="1412237"/>
                  <a:pt x="7783283" y="1397285"/>
                </a:cubicBezTo>
                <a:cubicBezTo>
                  <a:pt x="7764963" y="1382142"/>
                  <a:pt x="7763227" y="1387736"/>
                  <a:pt x="7770169" y="1439728"/>
                </a:cubicBezTo>
                <a:cubicBezTo>
                  <a:pt x="7775955" y="1483230"/>
                  <a:pt x="7773159" y="1499532"/>
                  <a:pt x="7759947" y="1499532"/>
                </a:cubicBezTo>
                <a:cubicBezTo>
                  <a:pt x="7729769" y="1499532"/>
                  <a:pt x="7723307" y="1559240"/>
                  <a:pt x="7749631" y="1595702"/>
                </a:cubicBezTo>
                <a:cubicBezTo>
                  <a:pt x="7762937" y="1614125"/>
                  <a:pt x="7789549" y="1658497"/>
                  <a:pt x="7808931" y="1694379"/>
                </a:cubicBezTo>
                <a:cubicBezTo>
                  <a:pt x="7843931" y="1759489"/>
                  <a:pt x="7893395" y="1790163"/>
                  <a:pt x="7893395" y="1746949"/>
                </a:cubicBezTo>
                <a:cubicBezTo>
                  <a:pt x="7893395" y="1734699"/>
                  <a:pt x="7903615" y="1724764"/>
                  <a:pt x="7916151" y="1724764"/>
                </a:cubicBezTo>
                <a:cubicBezTo>
                  <a:pt x="7931579" y="1724764"/>
                  <a:pt x="7936591" y="1733348"/>
                  <a:pt x="7931771" y="1751772"/>
                </a:cubicBezTo>
                <a:cubicBezTo>
                  <a:pt x="7926565" y="1771932"/>
                  <a:pt x="7934181" y="1781482"/>
                  <a:pt x="7961759" y="1789295"/>
                </a:cubicBezTo>
                <a:cubicBezTo>
                  <a:pt x="7982199" y="1795082"/>
                  <a:pt x="8004279" y="1798458"/>
                  <a:pt x="8010933" y="1796915"/>
                </a:cubicBezTo>
                <a:cubicBezTo>
                  <a:pt x="8017491" y="1795468"/>
                  <a:pt x="8034943" y="1797976"/>
                  <a:pt x="8049599" y="1802606"/>
                </a:cubicBezTo>
                <a:cubicBezTo>
                  <a:pt x="8081129" y="1812638"/>
                  <a:pt x="8085563" y="1851414"/>
                  <a:pt x="8055191" y="1851414"/>
                </a:cubicBezTo>
                <a:cubicBezTo>
                  <a:pt x="8043523" y="1851414"/>
                  <a:pt x="8034075" y="1863278"/>
                  <a:pt x="8034075" y="1877651"/>
                </a:cubicBezTo>
                <a:cubicBezTo>
                  <a:pt x="8034075" y="1915463"/>
                  <a:pt x="8087589" y="1978161"/>
                  <a:pt x="8119987" y="1978161"/>
                </a:cubicBezTo>
                <a:cubicBezTo>
                  <a:pt x="8152961" y="1978161"/>
                  <a:pt x="8170897" y="2015780"/>
                  <a:pt x="8148527" y="2038159"/>
                </a:cubicBezTo>
                <a:cubicBezTo>
                  <a:pt x="8139753" y="2046937"/>
                  <a:pt x="8132521" y="2077321"/>
                  <a:pt x="8132521" y="2105680"/>
                </a:cubicBezTo>
                <a:cubicBezTo>
                  <a:pt x="8132521" y="2143588"/>
                  <a:pt x="8141487" y="2163845"/>
                  <a:pt x="8166267" y="2182558"/>
                </a:cubicBezTo>
                <a:cubicBezTo>
                  <a:pt x="8198375" y="2206673"/>
                  <a:pt x="8199147" y="2210530"/>
                  <a:pt x="8181021" y="2261944"/>
                </a:cubicBezTo>
                <a:cubicBezTo>
                  <a:pt x="8165787" y="2304964"/>
                  <a:pt x="8165593" y="2315960"/>
                  <a:pt x="8179767" y="2315960"/>
                </a:cubicBezTo>
                <a:cubicBezTo>
                  <a:pt x="8203199" y="2315960"/>
                  <a:pt x="8259219" y="2445119"/>
                  <a:pt x="8259219" y="2499040"/>
                </a:cubicBezTo>
                <a:cubicBezTo>
                  <a:pt x="8259219" y="2554407"/>
                  <a:pt x="8222965" y="2554986"/>
                  <a:pt x="8171475" y="2500486"/>
                </a:cubicBezTo>
                <a:cubicBezTo>
                  <a:pt x="8150359" y="2478108"/>
                  <a:pt x="8106197" y="2445794"/>
                  <a:pt x="8073319" y="2428625"/>
                </a:cubicBezTo>
                <a:cubicBezTo>
                  <a:pt x="7955973" y="2367469"/>
                  <a:pt x="7738543" y="2166642"/>
                  <a:pt x="7738543" y="2119473"/>
                </a:cubicBezTo>
                <a:cubicBezTo>
                  <a:pt x="7738543" y="2081951"/>
                  <a:pt x="7709231" y="2020314"/>
                  <a:pt x="7691295" y="2020314"/>
                </a:cubicBezTo>
                <a:cubicBezTo>
                  <a:pt x="7682425" y="2020314"/>
                  <a:pt x="7683293" y="2013658"/>
                  <a:pt x="7693515" y="2003433"/>
                </a:cubicBezTo>
                <a:cubicBezTo>
                  <a:pt x="7718487" y="1978450"/>
                  <a:pt x="7715305" y="1830772"/>
                  <a:pt x="7689367" y="1809165"/>
                </a:cubicBezTo>
                <a:cubicBezTo>
                  <a:pt x="7677701" y="1799616"/>
                  <a:pt x="7668251" y="1780131"/>
                  <a:pt x="7668251" y="1766048"/>
                </a:cubicBezTo>
                <a:cubicBezTo>
                  <a:pt x="7668251" y="1751965"/>
                  <a:pt x="7661599" y="1736435"/>
                  <a:pt x="7653499" y="1731419"/>
                </a:cubicBezTo>
                <a:cubicBezTo>
                  <a:pt x="7643181" y="1725053"/>
                  <a:pt x="7643181" y="1716854"/>
                  <a:pt x="7653499" y="1704411"/>
                </a:cubicBezTo>
                <a:cubicBezTo>
                  <a:pt x="7664105" y="1691678"/>
                  <a:pt x="7661405" y="1667660"/>
                  <a:pt x="7644049" y="1620878"/>
                </a:cubicBezTo>
                <a:cubicBezTo>
                  <a:pt x="7623801" y="1566185"/>
                  <a:pt x="7622741" y="1550270"/>
                  <a:pt x="7637685" y="1526251"/>
                </a:cubicBezTo>
                <a:cubicBezTo>
                  <a:pt x="7658223" y="1493455"/>
                  <a:pt x="7649643" y="1476961"/>
                  <a:pt x="7579159" y="1413201"/>
                </a:cubicBezTo>
                <a:cubicBezTo>
                  <a:pt x="7553703" y="1390148"/>
                  <a:pt x="7538083" y="1362078"/>
                  <a:pt x="7538083" y="1339217"/>
                </a:cubicBezTo>
                <a:cubicBezTo>
                  <a:pt x="7538083" y="1296775"/>
                  <a:pt x="7517737" y="1291566"/>
                  <a:pt x="7490835" y="1327063"/>
                </a:cubicBezTo>
                <a:cubicBezTo>
                  <a:pt x="7464705" y="1361499"/>
                  <a:pt x="7466827" y="1383299"/>
                  <a:pt x="7499417" y="1418314"/>
                </a:cubicBezTo>
                <a:cubicBezTo>
                  <a:pt x="7515327" y="1435483"/>
                  <a:pt x="7527475" y="1467990"/>
                  <a:pt x="7527475" y="1493359"/>
                </a:cubicBezTo>
                <a:cubicBezTo>
                  <a:pt x="7527475" y="1518052"/>
                  <a:pt x="7531429" y="1557600"/>
                  <a:pt x="7536155" y="1581233"/>
                </a:cubicBezTo>
                <a:cubicBezTo>
                  <a:pt x="7542999" y="1615861"/>
                  <a:pt x="7540203" y="1623578"/>
                  <a:pt x="7521691" y="1620781"/>
                </a:cubicBezTo>
                <a:cubicBezTo>
                  <a:pt x="7509059" y="1618948"/>
                  <a:pt x="7489003" y="1603611"/>
                  <a:pt x="7477143" y="1586634"/>
                </a:cubicBezTo>
                <a:cubicBezTo>
                  <a:pt x="7452267" y="1551041"/>
                  <a:pt x="7429029" y="1546411"/>
                  <a:pt x="7429029" y="1576988"/>
                </a:cubicBezTo>
                <a:cubicBezTo>
                  <a:pt x="7429029" y="1588564"/>
                  <a:pt x="7418905" y="1598113"/>
                  <a:pt x="7406563" y="1598113"/>
                </a:cubicBezTo>
                <a:cubicBezTo>
                  <a:pt x="7394317" y="1598113"/>
                  <a:pt x="7380915" y="1610749"/>
                  <a:pt x="7376865" y="1626182"/>
                </a:cubicBezTo>
                <a:cubicBezTo>
                  <a:pt x="7372815" y="1641713"/>
                  <a:pt x="7364331" y="1654349"/>
                  <a:pt x="7358159" y="1654349"/>
                </a:cubicBezTo>
                <a:cubicBezTo>
                  <a:pt x="7338199" y="1654349"/>
                  <a:pt x="7327111" y="1738847"/>
                  <a:pt x="7344275" y="1759585"/>
                </a:cubicBezTo>
                <a:cubicBezTo>
                  <a:pt x="7353243" y="1770292"/>
                  <a:pt x="7364137" y="1816014"/>
                  <a:pt x="7368573" y="1861060"/>
                </a:cubicBezTo>
                <a:cubicBezTo>
                  <a:pt x="7373009" y="1906106"/>
                  <a:pt x="7385737" y="1960895"/>
                  <a:pt x="7396825" y="1982888"/>
                </a:cubicBezTo>
                <a:cubicBezTo>
                  <a:pt x="7416205" y="2021278"/>
                  <a:pt x="7418037" y="2021954"/>
                  <a:pt x="7444071" y="1998321"/>
                </a:cubicBezTo>
                <a:cubicBezTo>
                  <a:pt x="7459981" y="1983949"/>
                  <a:pt x="7471263" y="1980573"/>
                  <a:pt x="7471263" y="1990122"/>
                </a:cubicBezTo>
                <a:cubicBezTo>
                  <a:pt x="7471263" y="1999093"/>
                  <a:pt x="7455449" y="2020217"/>
                  <a:pt x="7436069" y="2037098"/>
                </a:cubicBezTo>
                <a:cubicBezTo>
                  <a:pt x="7416687" y="2053882"/>
                  <a:pt x="7400875" y="2076453"/>
                  <a:pt x="7400875" y="2087160"/>
                </a:cubicBezTo>
                <a:cubicBezTo>
                  <a:pt x="7400875" y="2099989"/>
                  <a:pt x="7391619" y="2103751"/>
                  <a:pt x="7373973" y="2098156"/>
                </a:cubicBezTo>
                <a:cubicBezTo>
                  <a:pt x="7359123" y="2093430"/>
                  <a:pt x="7343311" y="2095552"/>
                  <a:pt x="7338779" y="2102883"/>
                </a:cubicBezTo>
                <a:cubicBezTo>
                  <a:pt x="7334247" y="2110213"/>
                  <a:pt x="7317855" y="2112914"/>
                  <a:pt x="7302429" y="2108863"/>
                </a:cubicBezTo>
                <a:cubicBezTo>
                  <a:pt x="7282855" y="2103751"/>
                  <a:pt x="7274273" y="2108477"/>
                  <a:pt x="7274273" y="2124296"/>
                </a:cubicBezTo>
                <a:cubicBezTo>
                  <a:pt x="7274273" y="2136836"/>
                  <a:pt x="7269547" y="2146289"/>
                  <a:pt x="7263667" y="2145325"/>
                </a:cubicBezTo>
                <a:cubicBezTo>
                  <a:pt x="7221915" y="2138765"/>
                  <a:pt x="7202343" y="2151112"/>
                  <a:pt x="7194821" y="2188924"/>
                </a:cubicBezTo>
                <a:cubicBezTo>
                  <a:pt x="7186241" y="2232041"/>
                  <a:pt x="7166955" y="2254130"/>
                  <a:pt x="7114503" y="2281042"/>
                </a:cubicBezTo>
                <a:cubicBezTo>
                  <a:pt x="7097919" y="2289530"/>
                  <a:pt x="7085191" y="2307376"/>
                  <a:pt x="7086347" y="2320783"/>
                </a:cubicBezTo>
                <a:cubicBezTo>
                  <a:pt x="7087795" y="2337567"/>
                  <a:pt x="7083359" y="2340943"/>
                  <a:pt x="7072173" y="2331683"/>
                </a:cubicBezTo>
                <a:cubicBezTo>
                  <a:pt x="7061181" y="2322519"/>
                  <a:pt x="7039293" y="2333612"/>
                  <a:pt x="7003811" y="2366119"/>
                </a:cubicBezTo>
                <a:cubicBezTo>
                  <a:pt x="6924939" y="2438463"/>
                  <a:pt x="6903821" y="2477240"/>
                  <a:pt x="6914043" y="2531546"/>
                </a:cubicBezTo>
                <a:cubicBezTo>
                  <a:pt x="6918863" y="2557300"/>
                  <a:pt x="6918091" y="2583152"/>
                  <a:pt x="6912211" y="2588939"/>
                </a:cubicBezTo>
                <a:cubicBezTo>
                  <a:pt x="6906425" y="2594823"/>
                  <a:pt x="6900447" y="2631091"/>
                  <a:pt x="6899097" y="2669675"/>
                </a:cubicBezTo>
                <a:cubicBezTo>
                  <a:pt x="6897747" y="2708163"/>
                  <a:pt x="6889839" y="2747904"/>
                  <a:pt x="6881549" y="2757839"/>
                </a:cubicBezTo>
                <a:cubicBezTo>
                  <a:pt x="6873255" y="2767774"/>
                  <a:pt x="6867085" y="2817257"/>
                  <a:pt x="6867857" y="2867802"/>
                </a:cubicBezTo>
                <a:cubicBezTo>
                  <a:pt x="6868627" y="2918346"/>
                  <a:pt x="6862263" y="2972749"/>
                  <a:pt x="6853683" y="2988762"/>
                </a:cubicBezTo>
                <a:cubicBezTo>
                  <a:pt x="6845101" y="3004774"/>
                  <a:pt x="6838063" y="3033808"/>
                  <a:pt x="6838063" y="3053196"/>
                </a:cubicBezTo>
                <a:cubicBezTo>
                  <a:pt x="6838063" y="3072584"/>
                  <a:pt x="6831699" y="3092358"/>
                  <a:pt x="6823985" y="3097181"/>
                </a:cubicBezTo>
                <a:cubicBezTo>
                  <a:pt x="6816271" y="3101908"/>
                  <a:pt x="6809907" y="3118113"/>
                  <a:pt x="6809907" y="3133161"/>
                </a:cubicBezTo>
                <a:cubicBezTo>
                  <a:pt x="6809907" y="3153996"/>
                  <a:pt x="6819743" y="3160458"/>
                  <a:pt x="6851271" y="3160458"/>
                </a:cubicBezTo>
                <a:cubicBezTo>
                  <a:pt x="6874027" y="3160458"/>
                  <a:pt x="6896591" y="3154188"/>
                  <a:pt x="6901315" y="3146568"/>
                </a:cubicBezTo>
                <a:cubicBezTo>
                  <a:pt x="6906135" y="3138852"/>
                  <a:pt x="6925131" y="3149848"/>
                  <a:pt x="6943933" y="3171165"/>
                </a:cubicBezTo>
                <a:cubicBezTo>
                  <a:pt x="6971123" y="3202128"/>
                  <a:pt x="6977969" y="3204926"/>
                  <a:pt x="6978355" y="3185152"/>
                </a:cubicBezTo>
                <a:cubicBezTo>
                  <a:pt x="6978837" y="3155249"/>
                  <a:pt x="7006895" y="3151777"/>
                  <a:pt x="7006895" y="3181583"/>
                </a:cubicBezTo>
                <a:cubicBezTo>
                  <a:pt x="7006895" y="3193254"/>
                  <a:pt x="7016441" y="3202707"/>
                  <a:pt x="7028013" y="3202707"/>
                </a:cubicBezTo>
                <a:cubicBezTo>
                  <a:pt x="7039583" y="3202707"/>
                  <a:pt x="7049129" y="3193254"/>
                  <a:pt x="7049129" y="3181583"/>
                </a:cubicBezTo>
                <a:cubicBezTo>
                  <a:pt x="7049129" y="3170007"/>
                  <a:pt x="7058579" y="3160458"/>
                  <a:pt x="7070245" y="3160458"/>
                </a:cubicBezTo>
                <a:cubicBezTo>
                  <a:pt x="7094255" y="3160458"/>
                  <a:pt x="7098883" y="3124575"/>
                  <a:pt x="7076609" y="3110782"/>
                </a:cubicBezTo>
                <a:cubicBezTo>
                  <a:pt x="7049225" y="3093902"/>
                  <a:pt x="7093869" y="3058984"/>
                  <a:pt x="7132727" y="3066797"/>
                </a:cubicBezTo>
                <a:cubicBezTo>
                  <a:pt x="7218059" y="3084063"/>
                  <a:pt x="7261545" y="3097857"/>
                  <a:pt x="7261159" y="3107502"/>
                </a:cubicBezTo>
                <a:cubicBezTo>
                  <a:pt x="7260871" y="3113194"/>
                  <a:pt x="7283241" y="3140395"/>
                  <a:pt x="7310913" y="3168079"/>
                </a:cubicBezTo>
                <a:cubicBezTo>
                  <a:pt x="7342443" y="3199621"/>
                  <a:pt x="7357967" y="3226436"/>
                  <a:pt x="7352759" y="3240133"/>
                </a:cubicBezTo>
                <a:cubicBezTo>
                  <a:pt x="7341671" y="3269071"/>
                  <a:pt x="7370887" y="3364373"/>
                  <a:pt x="7400779" y="3396397"/>
                </a:cubicBezTo>
                <a:cubicBezTo>
                  <a:pt x="7413795" y="3410480"/>
                  <a:pt x="7441467" y="3455719"/>
                  <a:pt x="7462199" y="3496907"/>
                </a:cubicBezTo>
                <a:cubicBezTo>
                  <a:pt x="7499707" y="3571663"/>
                  <a:pt x="7499803" y="3572627"/>
                  <a:pt x="7493535" y="3827183"/>
                </a:cubicBezTo>
                <a:cubicBezTo>
                  <a:pt x="7486787" y="4096881"/>
                  <a:pt x="7483025" y="4143471"/>
                  <a:pt x="7465477" y="4171927"/>
                </a:cubicBezTo>
                <a:cubicBezTo>
                  <a:pt x="7459403" y="4181669"/>
                  <a:pt x="7458245" y="4204433"/>
                  <a:pt x="7462777" y="4222471"/>
                </a:cubicBezTo>
                <a:cubicBezTo>
                  <a:pt x="7473383" y="4264913"/>
                  <a:pt x="7423243" y="4378831"/>
                  <a:pt x="7374743" y="4422527"/>
                </a:cubicBezTo>
                <a:cubicBezTo>
                  <a:pt x="7343793" y="4450404"/>
                  <a:pt x="7327595" y="4454551"/>
                  <a:pt x="7278033" y="4447896"/>
                </a:cubicBezTo>
                <a:lnTo>
                  <a:pt x="7218541" y="4439793"/>
                </a:lnTo>
                <a:lnTo>
                  <a:pt x="7209477" y="4496897"/>
                </a:lnTo>
                <a:cubicBezTo>
                  <a:pt x="7202149" y="4542233"/>
                  <a:pt x="7194339" y="4554000"/>
                  <a:pt x="7171295" y="4554000"/>
                </a:cubicBezTo>
                <a:cubicBezTo>
                  <a:pt x="7143621" y="4554000"/>
                  <a:pt x="7143429" y="4553132"/>
                  <a:pt x="7167919" y="4535191"/>
                </a:cubicBezTo>
                <a:cubicBezTo>
                  <a:pt x="7192507" y="4517250"/>
                  <a:pt x="7192603" y="4513295"/>
                  <a:pt x="7169559" y="4444037"/>
                </a:cubicBezTo>
                <a:cubicBezTo>
                  <a:pt x="7156349" y="4404200"/>
                  <a:pt x="7134269" y="4357707"/>
                  <a:pt x="7120577" y="4340730"/>
                </a:cubicBezTo>
                <a:cubicBezTo>
                  <a:pt x="7098787" y="4313818"/>
                  <a:pt x="7098015" y="4305137"/>
                  <a:pt x="7114309" y="4273594"/>
                </a:cubicBezTo>
                <a:cubicBezTo>
                  <a:pt x="7124723" y="4253627"/>
                  <a:pt x="7139571" y="4236554"/>
                  <a:pt x="7147383" y="4235589"/>
                </a:cubicBezTo>
                <a:cubicBezTo>
                  <a:pt x="7155289" y="4234625"/>
                  <a:pt x="7173609" y="4232985"/>
                  <a:pt x="7188167" y="4232020"/>
                </a:cubicBezTo>
                <a:cubicBezTo>
                  <a:pt x="7220179" y="4229899"/>
                  <a:pt x="7235993" y="4179546"/>
                  <a:pt x="7216227" y="4142603"/>
                </a:cubicBezTo>
                <a:cubicBezTo>
                  <a:pt x="7206103" y="4123697"/>
                  <a:pt x="7206971" y="4109807"/>
                  <a:pt x="7219119" y="4095145"/>
                </a:cubicBezTo>
                <a:cubicBezTo>
                  <a:pt x="7236571" y="4074117"/>
                  <a:pt x="7236091" y="4072092"/>
                  <a:pt x="7189615" y="3973896"/>
                </a:cubicBezTo>
                <a:cubicBezTo>
                  <a:pt x="7175827" y="3944670"/>
                  <a:pt x="7175345" y="3930972"/>
                  <a:pt x="7187879" y="3915924"/>
                </a:cubicBezTo>
                <a:cubicBezTo>
                  <a:pt x="7200511" y="3900684"/>
                  <a:pt x="7199451" y="3892196"/>
                  <a:pt x="7182961" y="3878498"/>
                </a:cubicBezTo>
                <a:cubicBezTo>
                  <a:pt x="7171295" y="3868756"/>
                  <a:pt x="7161651" y="3845799"/>
                  <a:pt x="7161651" y="3827375"/>
                </a:cubicBezTo>
                <a:cubicBezTo>
                  <a:pt x="7161651" y="3808952"/>
                  <a:pt x="7156927" y="3793904"/>
                  <a:pt x="7151047" y="3793904"/>
                </a:cubicBezTo>
                <a:cubicBezTo>
                  <a:pt x="7138703" y="3793904"/>
                  <a:pt x="7098303" y="3852937"/>
                  <a:pt x="7101775" y="3865766"/>
                </a:cubicBezTo>
                <a:cubicBezTo>
                  <a:pt x="7103029" y="3870492"/>
                  <a:pt x="7088373" y="3882743"/>
                  <a:pt x="7069185" y="3892967"/>
                </a:cubicBezTo>
                <a:cubicBezTo>
                  <a:pt x="7049997" y="3903288"/>
                  <a:pt x="7030615" y="3926342"/>
                  <a:pt x="7026083" y="3944283"/>
                </a:cubicBezTo>
                <a:cubicBezTo>
                  <a:pt x="7021649" y="3962225"/>
                  <a:pt x="7012777" y="3976887"/>
                  <a:pt x="7006415" y="3976887"/>
                </a:cubicBezTo>
                <a:cubicBezTo>
                  <a:pt x="7000051" y="3976887"/>
                  <a:pt x="6985779" y="3986050"/>
                  <a:pt x="6974595" y="3997143"/>
                </a:cubicBezTo>
                <a:cubicBezTo>
                  <a:pt x="6944995" y="4026756"/>
                  <a:pt x="6901025" y="4009297"/>
                  <a:pt x="6872775" y="3956631"/>
                </a:cubicBezTo>
                <a:cubicBezTo>
                  <a:pt x="6855129" y="3924027"/>
                  <a:pt x="6837483" y="3910330"/>
                  <a:pt x="6811353" y="3909173"/>
                </a:cubicBezTo>
                <a:cubicBezTo>
                  <a:pt x="6791201" y="3908305"/>
                  <a:pt x="6750703" y="3905217"/>
                  <a:pt x="6721393" y="3902421"/>
                </a:cubicBezTo>
                <a:cubicBezTo>
                  <a:pt x="6691983" y="3899527"/>
                  <a:pt x="6664987" y="3902034"/>
                  <a:pt x="6661225" y="3908015"/>
                </a:cubicBezTo>
                <a:cubicBezTo>
                  <a:pt x="6651391" y="3924027"/>
                  <a:pt x="6600479" y="3911101"/>
                  <a:pt x="6559983" y="3882357"/>
                </a:cubicBezTo>
                <a:cubicBezTo>
                  <a:pt x="6509843" y="3846763"/>
                  <a:pt x="6497019" y="3839433"/>
                  <a:pt x="6465201" y="3828147"/>
                </a:cubicBezTo>
                <a:cubicBezTo>
                  <a:pt x="6438491" y="3818694"/>
                  <a:pt x="6438685" y="3817729"/>
                  <a:pt x="6470021" y="3809434"/>
                </a:cubicBezTo>
                <a:lnTo>
                  <a:pt x="6502901" y="3800752"/>
                </a:lnTo>
                <a:lnTo>
                  <a:pt x="6466453" y="3761397"/>
                </a:lnTo>
                <a:cubicBezTo>
                  <a:pt x="6446397" y="3739791"/>
                  <a:pt x="6430007" y="3716062"/>
                  <a:pt x="6430007" y="3708731"/>
                </a:cubicBezTo>
                <a:cubicBezTo>
                  <a:pt x="6430007" y="3701400"/>
                  <a:pt x="6423449" y="3695419"/>
                  <a:pt x="6415351" y="3695419"/>
                </a:cubicBezTo>
                <a:cubicBezTo>
                  <a:pt x="6407251" y="3695419"/>
                  <a:pt x="6383531" y="3679214"/>
                  <a:pt x="6362607" y="3659537"/>
                </a:cubicBezTo>
                <a:cubicBezTo>
                  <a:pt x="6326933" y="3625969"/>
                  <a:pt x="6317771" y="3624136"/>
                  <a:pt x="6218939" y="3630985"/>
                </a:cubicBezTo>
                <a:cubicBezTo>
                  <a:pt x="6067655" y="3641403"/>
                  <a:pt x="6050107" y="3644489"/>
                  <a:pt x="6049913" y="3660212"/>
                </a:cubicBezTo>
                <a:cubicBezTo>
                  <a:pt x="6049817" y="3667929"/>
                  <a:pt x="6027735" y="3688571"/>
                  <a:pt x="6000739" y="3706030"/>
                </a:cubicBezTo>
                <a:cubicBezTo>
                  <a:pt x="5944909" y="3742202"/>
                  <a:pt x="5939221" y="3765352"/>
                  <a:pt x="5979815" y="3790624"/>
                </a:cubicBezTo>
                <a:cubicBezTo>
                  <a:pt x="6011247" y="3810302"/>
                  <a:pt x="6017997" y="3876666"/>
                  <a:pt x="5991289" y="3903385"/>
                </a:cubicBezTo>
                <a:cubicBezTo>
                  <a:pt x="5982129" y="3912549"/>
                  <a:pt x="5974127" y="3962707"/>
                  <a:pt x="5973355" y="4015374"/>
                </a:cubicBezTo>
                <a:cubicBezTo>
                  <a:pt x="5972101" y="4099293"/>
                  <a:pt x="5967279" y="4115594"/>
                  <a:pt x="5932761" y="4152442"/>
                </a:cubicBezTo>
                <a:lnTo>
                  <a:pt x="5893517" y="4194209"/>
                </a:lnTo>
                <a:lnTo>
                  <a:pt x="5831325" y="4171830"/>
                </a:lnTo>
                <a:cubicBezTo>
                  <a:pt x="5780319" y="4153502"/>
                  <a:pt x="5764699" y="4152635"/>
                  <a:pt x="5744547" y="4167392"/>
                </a:cubicBezTo>
                <a:cubicBezTo>
                  <a:pt x="5724491" y="4182055"/>
                  <a:pt x="5713017" y="4181765"/>
                  <a:pt x="5681775" y="4165656"/>
                </a:cubicBezTo>
                <a:cubicBezTo>
                  <a:pt x="5647449" y="4147909"/>
                  <a:pt x="5638579" y="4148873"/>
                  <a:pt x="5593453" y="4175399"/>
                </a:cubicBezTo>
                <a:cubicBezTo>
                  <a:pt x="5565973" y="4191700"/>
                  <a:pt x="5539747" y="4219577"/>
                  <a:pt x="5535311" y="4237422"/>
                </a:cubicBezTo>
                <a:cubicBezTo>
                  <a:pt x="5529527" y="4260283"/>
                  <a:pt x="5513519" y="4272340"/>
                  <a:pt x="5481025" y="4278514"/>
                </a:cubicBezTo>
                <a:cubicBezTo>
                  <a:pt x="5455667" y="4283240"/>
                  <a:pt x="5423655" y="4299542"/>
                  <a:pt x="5409963" y="4314686"/>
                </a:cubicBezTo>
                <a:cubicBezTo>
                  <a:pt x="5396271" y="4329830"/>
                  <a:pt x="5378531" y="4338222"/>
                  <a:pt x="5370623" y="4333302"/>
                </a:cubicBezTo>
                <a:cubicBezTo>
                  <a:pt x="5362621" y="4328383"/>
                  <a:pt x="5319713" y="4325682"/>
                  <a:pt x="5275167" y="4327225"/>
                </a:cubicBezTo>
                <a:cubicBezTo>
                  <a:pt x="5207863" y="4329733"/>
                  <a:pt x="5189447" y="4325007"/>
                  <a:pt x="5165631" y="4299542"/>
                </a:cubicBezTo>
                <a:cubicBezTo>
                  <a:pt x="5147023" y="4279575"/>
                  <a:pt x="5126871" y="4271472"/>
                  <a:pt x="5107971" y="4276391"/>
                </a:cubicBezTo>
                <a:cubicBezTo>
                  <a:pt x="5088399" y="4281504"/>
                  <a:pt x="5074223" y="4275234"/>
                  <a:pt x="5064485" y="4257196"/>
                </a:cubicBezTo>
                <a:cubicBezTo>
                  <a:pt x="5046551" y="4223532"/>
                  <a:pt x="4946947" y="4220253"/>
                  <a:pt x="4887359" y="4251312"/>
                </a:cubicBezTo>
                <a:cubicBezTo>
                  <a:pt x="4865279" y="4262888"/>
                  <a:pt x="4835387" y="4272340"/>
                  <a:pt x="4821117" y="4272437"/>
                </a:cubicBezTo>
                <a:cubicBezTo>
                  <a:pt x="4791613" y="4272533"/>
                  <a:pt x="4713415" y="4195076"/>
                  <a:pt x="4713415" y="4165850"/>
                </a:cubicBezTo>
                <a:cubicBezTo>
                  <a:pt x="4713415" y="4144918"/>
                  <a:pt x="4643799" y="4103634"/>
                  <a:pt x="4608507" y="4103634"/>
                </a:cubicBezTo>
                <a:cubicBezTo>
                  <a:pt x="4573699" y="4103634"/>
                  <a:pt x="4482581" y="4049617"/>
                  <a:pt x="4471879" y="4022608"/>
                </a:cubicBezTo>
                <a:cubicBezTo>
                  <a:pt x="4463971" y="4002642"/>
                  <a:pt x="4461947" y="4004184"/>
                  <a:pt x="4461177" y="4031193"/>
                </a:cubicBezTo>
                <a:cubicBezTo>
                  <a:pt x="4460597" y="4049424"/>
                  <a:pt x="4444303" y="4083184"/>
                  <a:pt x="4425019" y="4106142"/>
                </a:cubicBezTo>
                <a:cubicBezTo>
                  <a:pt x="4388377" y="4149645"/>
                  <a:pt x="4378831" y="4213597"/>
                  <a:pt x="4404963" y="4239833"/>
                </a:cubicBezTo>
                <a:cubicBezTo>
                  <a:pt x="4415761" y="4250637"/>
                  <a:pt x="4409687" y="4265395"/>
                  <a:pt x="4383653" y="4291439"/>
                </a:cubicBezTo>
                <a:cubicBezTo>
                  <a:pt x="4353955" y="4321148"/>
                  <a:pt x="4338527" y="4326357"/>
                  <a:pt x="4301599" y="4319412"/>
                </a:cubicBezTo>
                <a:cubicBezTo>
                  <a:pt x="4276625" y="4314686"/>
                  <a:pt x="4248469" y="4304750"/>
                  <a:pt x="4239213" y="4297420"/>
                </a:cubicBezTo>
                <a:cubicBezTo>
                  <a:pt x="4229861" y="4290185"/>
                  <a:pt x="4216459" y="4287677"/>
                  <a:pt x="4209419" y="4292114"/>
                </a:cubicBezTo>
                <a:cubicBezTo>
                  <a:pt x="4194859" y="4301085"/>
                  <a:pt x="4159377" y="4264141"/>
                  <a:pt x="4145781" y="4225847"/>
                </a:cubicBezTo>
                <a:cubicBezTo>
                  <a:pt x="4139031" y="4206845"/>
                  <a:pt x="4124953" y="4201443"/>
                  <a:pt x="4090917" y="4204723"/>
                </a:cubicBezTo>
                <a:cubicBezTo>
                  <a:pt x="4065751" y="4207134"/>
                  <a:pt x="4038753" y="4201540"/>
                  <a:pt x="4031039" y="4192279"/>
                </a:cubicBezTo>
                <a:cubicBezTo>
                  <a:pt x="4020241" y="4179353"/>
                  <a:pt x="3998835" y="4182248"/>
                  <a:pt x="3939536" y="4204819"/>
                </a:cubicBezTo>
                <a:cubicBezTo>
                  <a:pt x="3897014" y="4221024"/>
                  <a:pt x="3844175" y="4233564"/>
                  <a:pt x="3822191" y="4232696"/>
                </a:cubicBezTo>
                <a:cubicBezTo>
                  <a:pt x="3793457" y="4231635"/>
                  <a:pt x="3784201" y="4236747"/>
                  <a:pt x="3789600" y="4250637"/>
                </a:cubicBezTo>
                <a:cubicBezTo>
                  <a:pt x="3797989" y="4272437"/>
                  <a:pt x="3775908" y="4283722"/>
                  <a:pt x="3701567" y="4295491"/>
                </a:cubicBezTo>
                <a:cubicBezTo>
                  <a:pt x="3673798" y="4299831"/>
                  <a:pt x="3646704" y="4306101"/>
                  <a:pt x="3641401" y="4309381"/>
                </a:cubicBezTo>
                <a:cubicBezTo>
                  <a:pt x="3636097" y="4312660"/>
                  <a:pt x="3617102" y="4299735"/>
                  <a:pt x="3599168" y="4280732"/>
                </a:cubicBezTo>
                <a:cubicBezTo>
                  <a:pt x="3579595" y="4259994"/>
                  <a:pt x="3547293" y="4244463"/>
                  <a:pt x="3517885" y="4241763"/>
                </a:cubicBezTo>
                <a:cubicBezTo>
                  <a:pt x="3476423" y="4238001"/>
                  <a:pt x="3467167" y="4230477"/>
                  <a:pt x="3456079" y="4191604"/>
                </a:cubicBezTo>
                <a:cubicBezTo>
                  <a:pt x="3448847" y="4166428"/>
                  <a:pt x="3434480" y="4145786"/>
                  <a:pt x="3423970" y="4145786"/>
                </a:cubicBezTo>
                <a:cubicBezTo>
                  <a:pt x="3412110" y="4145786"/>
                  <a:pt x="3404879" y="4129678"/>
                  <a:pt x="3404879" y="4103345"/>
                </a:cubicBezTo>
                <a:cubicBezTo>
                  <a:pt x="3404879" y="4068715"/>
                  <a:pt x="3395815" y="4056561"/>
                  <a:pt x="3355511" y="4037367"/>
                </a:cubicBezTo>
                <a:cubicBezTo>
                  <a:pt x="3320317" y="4020583"/>
                  <a:pt x="3301804" y="4018171"/>
                  <a:pt x="3291005" y="4028878"/>
                </a:cubicBezTo>
                <a:cubicBezTo>
                  <a:pt x="3267189" y="4052704"/>
                  <a:pt x="3222738" y="4033412"/>
                  <a:pt x="3199887" y="3989234"/>
                </a:cubicBezTo>
                <a:cubicBezTo>
                  <a:pt x="3177902" y="3946502"/>
                  <a:pt x="3137502" y="3934059"/>
                  <a:pt x="3137502" y="3969845"/>
                </a:cubicBezTo>
                <a:cubicBezTo>
                  <a:pt x="3137502" y="3981517"/>
                  <a:pt x="3128053" y="3990970"/>
                  <a:pt x="3116482" y="3990970"/>
                </a:cubicBezTo>
                <a:cubicBezTo>
                  <a:pt x="3099897" y="3990970"/>
                  <a:pt x="3095365" y="3971678"/>
                  <a:pt x="3095365" y="3902034"/>
                </a:cubicBezTo>
                <a:cubicBezTo>
                  <a:pt x="3095365" y="3853130"/>
                  <a:pt x="3085434" y="3779628"/>
                  <a:pt x="3073285" y="3738826"/>
                </a:cubicBezTo>
                <a:cubicBezTo>
                  <a:pt x="3061136" y="3697927"/>
                  <a:pt x="3054097" y="3661562"/>
                  <a:pt x="3057761" y="3657897"/>
                </a:cubicBezTo>
                <a:cubicBezTo>
                  <a:pt x="3061329" y="3654328"/>
                  <a:pt x="3049083" y="3635036"/>
                  <a:pt x="3030570" y="3615069"/>
                </a:cubicBezTo>
                <a:cubicBezTo>
                  <a:pt x="2988819" y="3570023"/>
                  <a:pt x="2988531" y="3560570"/>
                  <a:pt x="3028449" y="3547741"/>
                </a:cubicBezTo>
                <a:cubicBezTo>
                  <a:pt x="3056026" y="3538963"/>
                  <a:pt x="3052843" y="3536165"/>
                  <a:pt x="3004633" y="3526810"/>
                </a:cubicBezTo>
                <a:cubicBezTo>
                  <a:pt x="2964618" y="3518996"/>
                  <a:pt x="2943695" y="3521311"/>
                  <a:pt x="2929906" y="3535105"/>
                </a:cubicBezTo>
                <a:cubicBezTo>
                  <a:pt x="2910719" y="3554300"/>
                  <a:pt x="2857204" y="3553529"/>
                  <a:pt x="2809187" y="3533369"/>
                </a:cubicBezTo>
                <a:cubicBezTo>
                  <a:pt x="2789034" y="3524977"/>
                  <a:pt x="2787492" y="3520057"/>
                  <a:pt x="2802148" y="3510990"/>
                </a:cubicBezTo>
                <a:cubicBezTo>
                  <a:pt x="2816803" y="3501923"/>
                  <a:pt x="2814779" y="3494882"/>
                  <a:pt x="2792699" y="3478194"/>
                </a:cubicBezTo>
                <a:cubicBezTo>
                  <a:pt x="2777271" y="3466523"/>
                  <a:pt x="2756926" y="3456780"/>
                  <a:pt x="2747573" y="3456587"/>
                </a:cubicBezTo>
                <a:cubicBezTo>
                  <a:pt x="2738124" y="3456298"/>
                  <a:pt x="2733978" y="3446556"/>
                  <a:pt x="2738509" y="3434980"/>
                </a:cubicBezTo>
                <a:cubicBezTo>
                  <a:pt x="2744391" y="3419547"/>
                  <a:pt x="2736678" y="3413856"/>
                  <a:pt x="2709872" y="3413856"/>
                </a:cubicBezTo>
                <a:cubicBezTo>
                  <a:pt x="2674871" y="3413856"/>
                  <a:pt x="2660890" y="3388680"/>
                  <a:pt x="2683356" y="3366109"/>
                </a:cubicBezTo>
                <a:cubicBezTo>
                  <a:pt x="2688949" y="3360514"/>
                  <a:pt x="2694927" y="3334181"/>
                  <a:pt x="2696663" y="3307461"/>
                </a:cubicBezTo>
                <a:cubicBezTo>
                  <a:pt x="2699169" y="3267817"/>
                  <a:pt x="2694831" y="3259039"/>
                  <a:pt x="2672461" y="3259039"/>
                </a:cubicBezTo>
                <a:cubicBezTo>
                  <a:pt x="2657419" y="3259039"/>
                  <a:pt x="2632735" y="3246692"/>
                  <a:pt x="2617693" y="3231645"/>
                </a:cubicBezTo>
                <a:cubicBezTo>
                  <a:pt x="2595806" y="3209749"/>
                  <a:pt x="2581825" y="3206662"/>
                  <a:pt x="2547885" y="3216404"/>
                </a:cubicBezTo>
                <a:cubicBezTo>
                  <a:pt x="2501505" y="3229716"/>
                  <a:pt x="2375386" y="3207337"/>
                  <a:pt x="2229983" y="3159879"/>
                </a:cubicBezTo>
                <a:cubicBezTo>
                  <a:pt x="2183604" y="3144736"/>
                  <a:pt x="2136550" y="3132389"/>
                  <a:pt x="2125558" y="3132389"/>
                </a:cubicBezTo>
                <a:cubicBezTo>
                  <a:pt x="2114566" y="3132389"/>
                  <a:pt x="2094414" y="3122260"/>
                  <a:pt x="2080722" y="3109817"/>
                </a:cubicBezTo>
                <a:cubicBezTo>
                  <a:pt x="2067030" y="3097471"/>
                  <a:pt x="2049867" y="3091104"/>
                  <a:pt x="2042636" y="3095541"/>
                </a:cubicBezTo>
                <a:cubicBezTo>
                  <a:pt x="2020941" y="3108949"/>
                  <a:pt x="2013131" y="3179943"/>
                  <a:pt x="2030775" y="3202707"/>
                </a:cubicBezTo>
                <a:cubicBezTo>
                  <a:pt x="2044853" y="3220938"/>
                  <a:pt x="2043793" y="3221324"/>
                  <a:pt x="2023255" y="3205119"/>
                </a:cubicBezTo>
                <a:cubicBezTo>
                  <a:pt x="1985747" y="3175795"/>
                  <a:pt x="1933873" y="3189300"/>
                  <a:pt x="1937825" y="3227401"/>
                </a:cubicBezTo>
                <a:cubicBezTo>
                  <a:pt x="1941683" y="3263187"/>
                  <a:pt x="1903692" y="3271289"/>
                  <a:pt x="1872548" y="3241483"/>
                </a:cubicBezTo>
                <a:cubicBezTo>
                  <a:pt x="1857603" y="3227015"/>
                  <a:pt x="1855674" y="3234153"/>
                  <a:pt x="1861941" y="3280164"/>
                </a:cubicBezTo>
                <a:cubicBezTo>
                  <a:pt x="1878912" y="3403246"/>
                  <a:pt x="1878815" y="3405850"/>
                  <a:pt x="1854325" y="3410770"/>
                </a:cubicBezTo>
                <a:cubicBezTo>
                  <a:pt x="1841115" y="3413470"/>
                  <a:pt x="1816624" y="3399869"/>
                  <a:pt x="1799943" y="3380674"/>
                </a:cubicBezTo>
                <a:cubicBezTo>
                  <a:pt x="1783165" y="3361382"/>
                  <a:pt x="1761760" y="3348553"/>
                  <a:pt x="1752214" y="3352219"/>
                </a:cubicBezTo>
                <a:cubicBezTo>
                  <a:pt x="1729844" y="3360803"/>
                  <a:pt x="1706317" y="3331480"/>
                  <a:pt x="1700146" y="3287302"/>
                </a:cubicBezTo>
                <a:cubicBezTo>
                  <a:pt x="1697157" y="3265791"/>
                  <a:pt x="1684526" y="3250261"/>
                  <a:pt x="1667363" y="3246982"/>
                </a:cubicBezTo>
                <a:cubicBezTo>
                  <a:pt x="1651936" y="3243992"/>
                  <a:pt x="1630723" y="3229234"/>
                  <a:pt x="1620117" y="3214186"/>
                </a:cubicBezTo>
                <a:cubicBezTo>
                  <a:pt x="1609317" y="3198752"/>
                  <a:pt x="1591865" y="3190264"/>
                  <a:pt x="1580198" y="3194701"/>
                </a:cubicBezTo>
                <a:cubicBezTo>
                  <a:pt x="1568724" y="3199139"/>
                  <a:pt x="1544040" y="3198849"/>
                  <a:pt x="1525334" y="3194122"/>
                </a:cubicBezTo>
                <a:cubicBezTo>
                  <a:pt x="1499397" y="3187660"/>
                  <a:pt x="1491298" y="3176181"/>
                  <a:pt x="1491298" y="3145700"/>
                </a:cubicBezTo>
                <a:cubicBezTo>
                  <a:pt x="1491298" y="3096989"/>
                  <a:pt x="1469988" y="3080687"/>
                  <a:pt x="1450415" y="3114447"/>
                </a:cubicBezTo>
                <a:cubicBezTo>
                  <a:pt x="1439423" y="3133450"/>
                  <a:pt x="1437109" y="3123322"/>
                  <a:pt x="1440676" y="3072005"/>
                </a:cubicBezTo>
                <a:cubicBezTo>
                  <a:pt x="1444533" y="3017313"/>
                  <a:pt x="1440387" y="3001976"/>
                  <a:pt x="1418595" y="2990401"/>
                </a:cubicBezTo>
                <a:cubicBezTo>
                  <a:pt x="1403940" y="2982491"/>
                  <a:pt x="1392851" y="2968409"/>
                  <a:pt x="1394008" y="2959149"/>
                </a:cubicBezTo>
                <a:cubicBezTo>
                  <a:pt x="1399215" y="2917768"/>
                  <a:pt x="1391116" y="2905614"/>
                  <a:pt x="1361129" y="2909762"/>
                </a:cubicBezTo>
                <a:cubicBezTo>
                  <a:pt x="1337505" y="2913041"/>
                  <a:pt x="1328345" y="2906289"/>
                  <a:pt x="1325067" y="2883042"/>
                </a:cubicBezTo>
                <a:cubicBezTo>
                  <a:pt x="1321113" y="2855358"/>
                  <a:pt x="1314557" y="2852754"/>
                  <a:pt x="1265286" y="2859699"/>
                </a:cubicBezTo>
                <a:cubicBezTo>
                  <a:pt x="1232792" y="2864233"/>
                  <a:pt x="1209843" y="2861629"/>
                  <a:pt x="1209843" y="2853430"/>
                </a:cubicBezTo>
                <a:cubicBezTo>
                  <a:pt x="1209843" y="2845713"/>
                  <a:pt x="1182942" y="2840794"/>
                  <a:pt x="1150062" y="2842433"/>
                </a:cubicBezTo>
                <a:cubicBezTo>
                  <a:pt x="1101176" y="2844941"/>
                  <a:pt x="1089509" y="2850922"/>
                  <a:pt x="1085941" y="2875133"/>
                </a:cubicBezTo>
                <a:cubicBezTo>
                  <a:pt x="1083531" y="2891435"/>
                  <a:pt x="1072250" y="2908315"/>
                  <a:pt x="1060775" y="2912752"/>
                </a:cubicBezTo>
                <a:cubicBezTo>
                  <a:pt x="1037827" y="2921530"/>
                  <a:pt x="1019893" y="2889698"/>
                  <a:pt x="1031174" y="2860085"/>
                </a:cubicBezTo>
                <a:cubicBezTo>
                  <a:pt x="1044866" y="2824492"/>
                  <a:pt x="1020857" y="2810216"/>
                  <a:pt x="960979" y="2818222"/>
                </a:cubicBezTo>
                <a:cubicBezTo>
                  <a:pt x="915469" y="2824395"/>
                  <a:pt x="900812" y="2833076"/>
                  <a:pt x="894545" y="2857867"/>
                </a:cubicBezTo>
                <a:cubicBezTo>
                  <a:pt x="886349" y="2890566"/>
                  <a:pt x="829942" y="2917382"/>
                  <a:pt x="829942" y="2888637"/>
                </a:cubicBezTo>
                <a:cubicBezTo>
                  <a:pt x="829942" y="2879859"/>
                  <a:pt x="819915" y="2887094"/>
                  <a:pt x="807669" y="2904649"/>
                </a:cubicBezTo>
                <a:cubicBezTo>
                  <a:pt x="790603" y="2928957"/>
                  <a:pt x="789156" y="2941111"/>
                  <a:pt x="801401" y="2955869"/>
                </a:cubicBezTo>
                <a:cubicBezTo>
                  <a:pt x="813840" y="2970916"/>
                  <a:pt x="811719" y="2978440"/>
                  <a:pt x="792049" y="2989533"/>
                </a:cubicBezTo>
                <a:cubicBezTo>
                  <a:pt x="768232" y="3002941"/>
                  <a:pt x="768618" y="3005738"/>
                  <a:pt x="799570" y="3034579"/>
                </a:cubicBezTo>
                <a:cubicBezTo>
                  <a:pt x="821940" y="3055511"/>
                  <a:pt x="829846" y="3074803"/>
                  <a:pt x="824350" y="3095348"/>
                </a:cubicBezTo>
                <a:cubicBezTo>
                  <a:pt x="819915" y="3111843"/>
                  <a:pt x="816251" y="3133257"/>
                  <a:pt x="816154" y="3142903"/>
                </a:cubicBezTo>
                <a:cubicBezTo>
                  <a:pt x="815961" y="3152549"/>
                  <a:pt x="806416" y="3160458"/>
                  <a:pt x="794845" y="3160458"/>
                </a:cubicBezTo>
                <a:cubicBezTo>
                  <a:pt x="769389" y="3160458"/>
                  <a:pt x="766593" y="3210713"/>
                  <a:pt x="791181" y="3225954"/>
                </a:cubicBezTo>
                <a:cubicBezTo>
                  <a:pt x="830328" y="3250165"/>
                  <a:pt x="736606" y="3253252"/>
                  <a:pt x="680297" y="3229619"/>
                </a:cubicBezTo>
                <a:cubicBezTo>
                  <a:pt x="629386" y="3208205"/>
                  <a:pt x="617429" y="3207530"/>
                  <a:pt x="584357" y="3224700"/>
                </a:cubicBezTo>
                <a:cubicBezTo>
                  <a:pt x="563626" y="3235503"/>
                  <a:pt x="542317" y="3243702"/>
                  <a:pt x="537014" y="3242930"/>
                </a:cubicBezTo>
                <a:cubicBezTo>
                  <a:pt x="492082" y="3236661"/>
                  <a:pt x="478004" y="3247464"/>
                  <a:pt x="480896" y="3285758"/>
                </a:cubicBezTo>
                <a:cubicBezTo>
                  <a:pt x="482632" y="3308234"/>
                  <a:pt x="475979" y="3336303"/>
                  <a:pt x="466144" y="3348167"/>
                </a:cubicBezTo>
                <a:cubicBezTo>
                  <a:pt x="451295" y="3366012"/>
                  <a:pt x="452934" y="3372186"/>
                  <a:pt x="475497" y="3384243"/>
                </a:cubicBezTo>
                <a:cubicBezTo>
                  <a:pt x="490443" y="3392249"/>
                  <a:pt x="506641" y="3394757"/>
                  <a:pt x="511559" y="3389934"/>
                </a:cubicBezTo>
                <a:cubicBezTo>
                  <a:pt x="516476" y="3385015"/>
                  <a:pt x="520430" y="3388391"/>
                  <a:pt x="520430" y="3397458"/>
                </a:cubicBezTo>
                <a:cubicBezTo>
                  <a:pt x="520430" y="3407200"/>
                  <a:pt x="497963" y="3413856"/>
                  <a:pt x="465276" y="3413856"/>
                </a:cubicBezTo>
                <a:cubicBezTo>
                  <a:pt x="405495" y="3413856"/>
                  <a:pt x="409063" y="3407972"/>
                  <a:pt x="385632" y="3544075"/>
                </a:cubicBezTo>
                <a:cubicBezTo>
                  <a:pt x="378786" y="3583913"/>
                  <a:pt x="369916" y="3596839"/>
                  <a:pt x="349088" y="3596839"/>
                </a:cubicBezTo>
                <a:cubicBezTo>
                  <a:pt x="290464" y="3596839"/>
                  <a:pt x="267130" y="3570891"/>
                  <a:pt x="267130" y="3505685"/>
                </a:cubicBezTo>
                <a:cubicBezTo>
                  <a:pt x="267130" y="3471635"/>
                  <a:pt x="260381" y="3439514"/>
                  <a:pt x="252185" y="3434402"/>
                </a:cubicBezTo>
                <a:cubicBezTo>
                  <a:pt x="243893" y="3429289"/>
                  <a:pt x="238300" y="3408358"/>
                  <a:pt x="239553" y="3387812"/>
                </a:cubicBezTo>
                <a:cubicBezTo>
                  <a:pt x="245918" y="3290388"/>
                  <a:pt x="239071" y="3266177"/>
                  <a:pt x="198767" y="3243220"/>
                </a:cubicBezTo>
                <a:cubicBezTo>
                  <a:pt x="165695" y="3224410"/>
                  <a:pt x="157306" y="3208495"/>
                  <a:pt x="150942" y="3152259"/>
                </a:cubicBezTo>
                <a:cubicBezTo>
                  <a:pt x="146796" y="3114737"/>
                  <a:pt x="136190" y="3081651"/>
                  <a:pt x="127512" y="3078758"/>
                </a:cubicBezTo>
                <a:cubicBezTo>
                  <a:pt x="106396" y="3071716"/>
                  <a:pt x="70180" y="2999854"/>
                  <a:pt x="70180" y="2964936"/>
                </a:cubicBezTo>
                <a:cubicBezTo>
                  <a:pt x="70180" y="2949503"/>
                  <a:pt x="58194" y="2928475"/>
                  <a:pt x="43548" y="2918250"/>
                </a:cubicBezTo>
                <a:cubicBezTo>
                  <a:pt x="20783" y="2902238"/>
                  <a:pt x="15692" y="2874458"/>
                  <a:pt x="8441" y="2726779"/>
                </a:cubicBezTo>
                <a:lnTo>
                  <a:pt x="0" y="2554821"/>
                </a:lnTo>
                <a:lnTo>
                  <a:pt x="0" y="2553972"/>
                </a:lnTo>
                <a:lnTo>
                  <a:pt x="33935" y="2590579"/>
                </a:lnTo>
                <a:cubicBezTo>
                  <a:pt x="63883" y="2622893"/>
                  <a:pt x="71375" y="2625111"/>
                  <a:pt x="97139" y="2609003"/>
                </a:cubicBezTo>
                <a:cubicBezTo>
                  <a:pt x="120666" y="2594244"/>
                  <a:pt x="131947" y="2594148"/>
                  <a:pt x="154606" y="2608231"/>
                </a:cubicBezTo>
                <a:cubicBezTo>
                  <a:pt x="179868" y="2624051"/>
                  <a:pt x="182761" y="2622314"/>
                  <a:pt x="182761" y="2591351"/>
                </a:cubicBezTo>
                <a:cubicBezTo>
                  <a:pt x="182761" y="2572445"/>
                  <a:pt x="189029" y="2552960"/>
                  <a:pt x="196839" y="2548234"/>
                </a:cubicBezTo>
                <a:cubicBezTo>
                  <a:pt x="204553" y="2543410"/>
                  <a:pt x="210917" y="2544665"/>
                  <a:pt x="211013" y="2550838"/>
                </a:cubicBezTo>
                <a:cubicBezTo>
                  <a:pt x="211109" y="2562316"/>
                  <a:pt x="276869" y="2597428"/>
                  <a:pt x="298081" y="2597428"/>
                </a:cubicBezTo>
                <a:cubicBezTo>
                  <a:pt x="319391" y="2597428"/>
                  <a:pt x="309363" y="2556626"/>
                  <a:pt x="284775" y="2542832"/>
                </a:cubicBezTo>
                <a:cubicBezTo>
                  <a:pt x="262984" y="2530582"/>
                  <a:pt x="262695" y="2527977"/>
                  <a:pt x="282365" y="2520453"/>
                </a:cubicBezTo>
                <a:cubicBezTo>
                  <a:pt x="310038" y="2509747"/>
                  <a:pt x="379751" y="2535115"/>
                  <a:pt x="379751" y="2555854"/>
                </a:cubicBezTo>
                <a:cubicBezTo>
                  <a:pt x="379751" y="2576399"/>
                  <a:pt x="439628" y="2557494"/>
                  <a:pt x="454284" y="2532318"/>
                </a:cubicBezTo>
                <a:cubicBezTo>
                  <a:pt x="460455" y="2521707"/>
                  <a:pt x="474726" y="2513026"/>
                  <a:pt x="485910" y="2513026"/>
                </a:cubicBezTo>
                <a:cubicBezTo>
                  <a:pt x="497192" y="2513026"/>
                  <a:pt x="506352" y="2507431"/>
                  <a:pt x="506352" y="2500583"/>
                </a:cubicBezTo>
                <a:cubicBezTo>
                  <a:pt x="506352" y="2493734"/>
                  <a:pt x="518983" y="2484860"/>
                  <a:pt x="534507" y="2480809"/>
                </a:cubicBezTo>
                <a:cubicBezTo>
                  <a:pt x="569219" y="2471645"/>
                  <a:pt x="572883" y="2399204"/>
                  <a:pt x="541546" y="2339111"/>
                </a:cubicBezTo>
                <a:cubicBezTo>
                  <a:pt x="530071" y="2317021"/>
                  <a:pt x="524286" y="2284418"/>
                  <a:pt x="528722" y="2266670"/>
                </a:cubicBezTo>
                <a:cubicBezTo>
                  <a:pt x="535568" y="2239468"/>
                  <a:pt x="530168" y="2232812"/>
                  <a:pt x="495167" y="2225096"/>
                </a:cubicBezTo>
                <a:cubicBezTo>
                  <a:pt x="459202" y="2217186"/>
                  <a:pt x="453898" y="2210145"/>
                  <a:pt x="456791" y="2173876"/>
                </a:cubicBezTo>
                <a:cubicBezTo>
                  <a:pt x="458623" y="2150726"/>
                  <a:pt x="473665" y="2119184"/>
                  <a:pt x="490249" y="2103655"/>
                </a:cubicBezTo>
                <a:cubicBezTo>
                  <a:pt x="526311" y="2070087"/>
                  <a:pt x="526889" y="2064010"/>
                  <a:pt x="498542" y="2023400"/>
                </a:cubicBezTo>
                <a:cubicBezTo>
                  <a:pt x="477811" y="1993884"/>
                  <a:pt x="478582" y="1991376"/>
                  <a:pt x="512137" y="1978547"/>
                </a:cubicBezTo>
                <a:cubicBezTo>
                  <a:pt x="533253" y="1970541"/>
                  <a:pt x="551670" y="1949513"/>
                  <a:pt x="557359" y="1927038"/>
                </a:cubicBezTo>
                <a:cubicBezTo>
                  <a:pt x="565362" y="1895014"/>
                  <a:pt x="558516" y="1881220"/>
                  <a:pt x="514259" y="1840611"/>
                </a:cubicBezTo>
                <a:lnTo>
                  <a:pt x="461516" y="1792381"/>
                </a:lnTo>
                <a:lnTo>
                  <a:pt x="500663" y="1751482"/>
                </a:lnTo>
                <a:cubicBezTo>
                  <a:pt x="546945" y="1703253"/>
                  <a:pt x="556877" y="1701324"/>
                  <a:pt x="566712" y="1738847"/>
                </a:cubicBezTo>
                <a:cubicBezTo>
                  <a:pt x="572111" y="1759489"/>
                  <a:pt x="585900" y="1767013"/>
                  <a:pt x="618394" y="1767013"/>
                </a:cubicBezTo>
                <a:cubicBezTo>
                  <a:pt x="647320" y="1767013"/>
                  <a:pt x="659469" y="1761515"/>
                  <a:pt x="653202" y="1751387"/>
                </a:cubicBezTo>
                <a:cubicBezTo>
                  <a:pt x="639703" y="1729587"/>
                  <a:pt x="674607" y="1625411"/>
                  <a:pt x="708066" y="1587792"/>
                </a:cubicBezTo>
                <a:cubicBezTo>
                  <a:pt x="723397" y="1570429"/>
                  <a:pt x="747598" y="1552585"/>
                  <a:pt x="761869" y="1548147"/>
                </a:cubicBezTo>
                <a:cubicBezTo>
                  <a:pt x="788867" y="1539563"/>
                  <a:pt x="798413" y="1479565"/>
                  <a:pt x="774982" y="1465193"/>
                </a:cubicBezTo>
                <a:cubicBezTo>
                  <a:pt x="768040" y="1460852"/>
                  <a:pt x="765437" y="1445322"/>
                  <a:pt x="769197" y="1430757"/>
                </a:cubicBezTo>
                <a:cubicBezTo>
                  <a:pt x="773054" y="1416095"/>
                  <a:pt x="769293" y="1399890"/>
                  <a:pt x="760905" y="1394778"/>
                </a:cubicBezTo>
                <a:cubicBezTo>
                  <a:pt x="738053" y="1380598"/>
                  <a:pt x="742392" y="1344716"/>
                  <a:pt x="766979" y="1344716"/>
                </a:cubicBezTo>
                <a:cubicBezTo>
                  <a:pt x="778742" y="1344716"/>
                  <a:pt x="795616" y="1328896"/>
                  <a:pt x="804391" y="1309508"/>
                </a:cubicBezTo>
                <a:cubicBezTo>
                  <a:pt x="813262" y="1290120"/>
                  <a:pt x="828882" y="1274300"/>
                  <a:pt x="839295" y="1274300"/>
                </a:cubicBezTo>
                <a:cubicBezTo>
                  <a:pt x="849612" y="1274300"/>
                  <a:pt x="858098" y="1268223"/>
                  <a:pt x="858098" y="1260700"/>
                </a:cubicBezTo>
                <a:cubicBezTo>
                  <a:pt x="858098" y="1253273"/>
                  <a:pt x="871790" y="1239865"/>
                  <a:pt x="888374" y="1230991"/>
                </a:cubicBezTo>
                <a:cubicBezTo>
                  <a:pt x="914215" y="1217197"/>
                  <a:pt x="917397" y="1218161"/>
                  <a:pt x="909972" y="1237453"/>
                </a:cubicBezTo>
                <a:cubicBezTo>
                  <a:pt x="898306" y="1267838"/>
                  <a:pt x="922122" y="1266584"/>
                  <a:pt x="945262" y="1235621"/>
                </a:cubicBezTo>
                <a:cubicBezTo>
                  <a:pt x="955387" y="1222116"/>
                  <a:pt x="994052" y="1196651"/>
                  <a:pt x="1031174" y="1179192"/>
                </a:cubicBezTo>
                <a:cubicBezTo>
                  <a:pt x="1104551" y="1144563"/>
                  <a:pt x="1139359" y="1151026"/>
                  <a:pt x="1167803" y="1204271"/>
                </a:cubicBezTo>
                <a:cubicBezTo>
                  <a:pt x="1193066" y="1251440"/>
                  <a:pt x="1210904" y="1236295"/>
                  <a:pt x="1201262" y="1175816"/>
                </a:cubicBezTo>
                <a:cubicBezTo>
                  <a:pt x="1194994" y="1136654"/>
                  <a:pt x="1197309" y="1119484"/>
                  <a:pt x="1208879" y="1119484"/>
                </a:cubicBezTo>
                <a:cubicBezTo>
                  <a:pt x="1218135" y="1119484"/>
                  <a:pt x="1221317" y="1112442"/>
                  <a:pt x="1216014" y="1103954"/>
                </a:cubicBezTo>
                <a:cubicBezTo>
                  <a:pt x="1209747" y="1093729"/>
                  <a:pt x="1215532" y="1091222"/>
                  <a:pt x="1232792" y="1096623"/>
                </a:cubicBezTo>
                <a:cubicBezTo>
                  <a:pt x="1288716" y="1114275"/>
                  <a:pt x="1413389" y="1133567"/>
                  <a:pt x="1471145" y="1133567"/>
                </a:cubicBezTo>
                <a:cubicBezTo>
                  <a:pt x="1531505" y="1133567"/>
                  <a:pt x="1584151" y="1102218"/>
                  <a:pt x="1567952" y="1075981"/>
                </a:cubicBezTo>
                <a:cubicBezTo>
                  <a:pt x="1552911" y="1051673"/>
                  <a:pt x="1576823" y="1008653"/>
                  <a:pt x="1608064" y="1003926"/>
                </a:cubicBezTo>
                <a:cubicBezTo>
                  <a:pt x="1625130" y="1001322"/>
                  <a:pt x="1637473" y="991387"/>
                  <a:pt x="1635544" y="981933"/>
                </a:cubicBezTo>
                <a:cubicBezTo>
                  <a:pt x="1633616" y="972384"/>
                  <a:pt x="1644704" y="964667"/>
                  <a:pt x="1660132" y="964667"/>
                </a:cubicBezTo>
                <a:cubicBezTo>
                  <a:pt x="1677487" y="964667"/>
                  <a:pt x="1688287" y="955215"/>
                  <a:pt x="1688383" y="940070"/>
                </a:cubicBezTo>
                <a:cubicBezTo>
                  <a:pt x="1688479" y="916341"/>
                  <a:pt x="1745079" y="880169"/>
                  <a:pt x="1782201" y="880169"/>
                </a:cubicBezTo>
                <a:cubicBezTo>
                  <a:pt x="1792132" y="880169"/>
                  <a:pt x="1811321" y="862807"/>
                  <a:pt x="1824916" y="841489"/>
                </a:cubicBezTo>
                <a:cubicBezTo>
                  <a:pt x="1859049" y="788148"/>
                  <a:pt x="1886240" y="768566"/>
                  <a:pt x="1927508" y="767795"/>
                </a:cubicBezTo>
                <a:cubicBezTo>
                  <a:pt x="1976780" y="766926"/>
                  <a:pt x="1992882" y="753133"/>
                  <a:pt x="2003874" y="702492"/>
                </a:cubicBezTo>
                <a:cubicBezTo>
                  <a:pt x="2011877" y="665355"/>
                  <a:pt x="2021326" y="657156"/>
                  <a:pt x="2064041" y="650211"/>
                </a:cubicBezTo>
                <a:cubicBezTo>
                  <a:pt x="2101164" y="644134"/>
                  <a:pt x="2124690" y="649247"/>
                  <a:pt x="2152749" y="669214"/>
                </a:cubicBezTo>
                <a:cubicBezTo>
                  <a:pt x="2173769" y="684165"/>
                  <a:pt x="2194114" y="693232"/>
                  <a:pt x="2197874" y="689374"/>
                </a:cubicBezTo>
                <a:cubicBezTo>
                  <a:pt x="2201731" y="685612"/>
                  <a:pt x="2213301" y="692557"/>
                  <a:pt x="2223523" y="705000"/>
                </a:cubicBezTo>
                <a:cubicBezTo>
                  <a:pt x="2235768" y="719758"/>
                  <a:pt x="2237311" y="730754"/>
                  <a:pt x="2227861" y="737024"/>
                </a:cubicBezTo>
                <a:cubicBezTo>
                  <a:pt x="2208963" y="749467"/>
                  <a:pt x="2193921" y="809851"/>
                  <a:pt x="2209734" y="809851"/>
                </a:cubicBezTo>
                <a:cubicBezTo>
                  <a:pt x="2216483" y="809851"/>
                  <a:pt x="2229597" y="824030"/>
                  <a:pt x="2238853" y="841393"/>
                </a:cubicBezTo>
                <a:cubicBezTo>
                  <a:pt x="2259584" y="880169"/>
                  <a:pt x="2255920" y="1174080"/>
                  <a:pt x="2234418" y="1200123"/>
                </a:cubicBezTo>
                <a:cubicBezTo>
                  <a:pt x="2226222" y="1209866"/>
                  <a:pt x="2195946" y="1225010"/>
                  <a:pt x="2167019" y="1233691"/>
                </a:cubicBezTo>
                <a:cubicBezTo>
                  <a:pt x="2123629" y="1246617"/>
                  <a:pt x="2108299" y="1245459"/>
                  <a:pt x="2080047" y="1226939"/>
                </a:cubicBezTo>
                <a:cubicBezTo>
                  <a:pt x="2028655" y="1193275"/>
                  <a:pt x="1983047" y="1050709"/>
                  <a:pt x="1983433" y="925216"/>
                </a:cubicBezTo>
                <a:cubicBezTo>
                  <a:pt x="1983625" y="884992"/>
                  <a:pt x="1959617" y="897339"/>
                  <a:pt x="1938308" y="948462"/>
                </a:cubicBezTo>
                <a:cubicBezTo>
                  <a:pt x="1918155" y="996885"/>
                  <a:pt x="1917288" y="1000647"/>
                  <a:pt x="1915167" y="1041160"/>
                </a:cubicBezTo>
                <a:cubicBezTo>
                  <a:pt x="1914009" y="1063538"/>
                  <a:pt x="1902439" y="1078682"/>
                  <a:pt x="1881708" y="1084951"/>
                </a:cubicBezTo>
                <a:cubicBezTo>
                  <a:pt x="1827327" y="1101542"/>
                  <a:pt x="1786733" y="1149097"/>
                  <a:pt x="1786733" y="1196555"/>
                </a:cubicBezTo>
                <a:cubicBezTo>
                  <a:pt x="1786733" y="1220766"/>
                  <a:pt x="1779212" y="1248160"/>
                  <a:pt x="1769859" y="1257420"/>
                </a:cubicBezTo>
                <a:cubicBezTo>
                  <a:pt x="1758771" y="1268513"/>
                  <a:pt x="1758192" y="1274300"/>
                  <a:pt x="1768220" y="1274300"/>
                </a:cubicBezTo>
                <a:cubicBezTo>
                  <a:pt x="1776609" y="1274300"/>
                  <a:pt x="1786829" y="1287033"/>
                  <a:pt x="1790879" y="1302467"/>
                </a:cubicBezTo>
                <a:cubicBezTo>
                  <a:pt x="1799075" y="1333912"/>
                  <a:pt x="1835233" y="1340086"/>
                  <a:pt x="1852782" y="1313077"/>
                </a:cubicBezTo>
                <a:cubicBezTo>
                  <a:pt x="1859049" y="1303335"/>
                  <a:pt x="1864159" y="1279702"/>
                  <a:pt x="1864159" y="1260603"/>
                </a:cubicBezTo>
                <a:cubicBezTo>
                  <a:pt x="1864159" y="1238804"/>
                  <a:pt x="1873223" y="1223852"/>
                  <a:pt x="1888361" y="1220862"/>
                </a:cubicBezTo>
                <a:cubicBezTo>
                  <a:pt x="1907742" y="1217100"/>
                  <a:pt x="1912273" y="1225685"/>
                  <a:pt x="1910827" y="1263690"/>
                </a:cubicBezTo>
                <a:cubicBezTo>
                  <a:pt x="1907260" y="1359281"/>
                  <a:pt x="1973405" y="1406739"/>
                  <a:pt x="2000789" y="1328125"/>
                </a:cubicBezTo>
                <a:cubicBezTo>
                  <a:pt x="2015541" y="1285875"/>
                  <a:pt x="2016120" y="1285683"/>
                  <a:pt x="2094125" y="1295425"/>
                </a:cubicBezTo>
                <a:cubicBezTo>
                  <a:pt x="2141564" y="1301405"/>
                  <a:pt x="2179458" y="1314427"/>
                  <a:pt x="2189775" y="1328510"/>
                </a:cubicBezTo>
                <a:cubicBezTo>
                  <a:pt x="2199417" y="1341532"/>
                  <a:pt x="2201153" y="1353783"/>
                  <a:pt x="2193728" y="1356483"/>
                </a:cubicBezTo>
                <a:cubicBezTo>
                  <a:pt x="2171647" y="1364393"/>
                  <a:pt x="2194693" y="1386965"/>
                  <a:pt x="2224776" y="1386965"/>
                </a:cubicBezTo>
                <a:cubicBezTo>
                  <a:pt x="2258620" y="1386965"/>
                  <a:pt x="2288318" y="1359956"/>
                  <a:pt x="2295453" y="1322626"/>
                </a:cubicBezTo>
                <a:cubicBezTo>
                  <a:pt x="2298345" y="1307386"/>
                  <a:pt x="2314351" y="1293496"/>
                  <a:pt x="2331900" y="1290988"/>
                </a:cubicBezTo>
                <a:cubicBezTo>
                  <a:pt x="2349063" y="1288480"/>
                  <a:pt x="2375290" y="1271021"/>
                  <a:pt x="2390139" y="1252211"/>
                </a:cubicBezTo>
                <a:cubicBezTo>
                  <a:pt x="2407205" y="1230412"/>
                  <a:pt x="2425429" y="1220958"/>
                  <a:pt x="2439603" y="1226457"/>
                </a:cubicBezTo>
                <a:cubicBezTo>
                  <a:pt x="2466023" y="1236585"/>
                  <a:pt x="2467083" y="1245459"/>
                  <a:pt x="2447895" y="1296100"/>
                </a:cubicBezTo>
                <a:cubicBezTo>
                  <a:pt x="2437000" y="1324556"/>
                  <a:pt x="2429190" y="1330054"/>
                  <a:pt x="2415498" y="1318672"/>
                </a:cubicBezTo>
                <a:cubicBezTo>
                  <a:pt x="2383775" y="1292338"/>
                  <a:pt x="2338939" y="1315296"/>
                  <a:pt x="2332189" y="1361307"/>
                </a:cubicBezTo>
                <a:cubicBezTo>
                  <a:pt x="2324090" y="1416384"/>
                  <a:pt x="2355331" y="1448891"/>
                  <a:pt x="2404602" y="1436545"/>
                </a:cubicBezTo>
                <a:cubicBezTo>
                  <a:pt x="2492539" y="1414648"/>
                  <a:pt x="2606701" y="1424584"/>
                  <a:pt x="2641702" y="1457187"/>
                </a:cubicBezTo>
                <a:cubicBezTo>
                  <a:pt x="2659251" y="1473488"/>
                  <a:pt x="2675353" y="1479372"/>
                  <a:pt x="2680367" y="1471270"/>
                </a:cubicBezTo>
                <a:cubicBezTo>
                  <a:pt x="2685092" y="1463553"/>
                  <a:pt x="2702255" y="1457283"/>
                  <a:pt x="2718454" y="1457283"/>
                </a:cubicBezTo>
                <a:cubicBezTo>
                  <a:pt x="2746898" y="1457283"/>
                  <a:pt x="2747091" y="1458248"/>
                  <a:pt x="2722697" y="1485160"/>
                </a:cubicBezTo>
                <a:cubicBezTo>
                  <a:pt x="2701581" y="1508599"/>
                  <a:pt x="2700423" y="1516702"/>
                  <a:pt x="2715947" y="1535415"/>
                </a:cubicBezTo>
                <a:cubicBezTo>
                  <a:pt x="2727228" y="1548919"/>
                  <a:pt x="2746417" y="1554610"/>
                  <a:pt x="2765219" y="1549980"/>
                </a:cubicBezTo>
                <a:cubicBezTo>
                  <a:pt x="2784599" y="1545061"/>
                  <a:pt x="2804269" y="1551523"/>
                  <a:pt x="2818732" y="1567439"/>
                </a:cubicBezTo>
                <a:cubicBezTo>
                  <a:pt x="2832906" y="1583162"/>
                  <a:pt x="2858072" y="1591554"/>
                  <a:pt x="2885167" y="1589625"/>
                </a:cubicBezTo>
                <a:cubicBezTo>
                  <a:pt x="2924507" y="1586924"/>
                  <a:pt x="2928075" y="1589914"/>
                  <a:pt x="2920650" y="1619527"/>
                </a:cubicBezTo>
                <a:cubicBezTo>
                  <a:pt x="2913611" y="1647500"/>
                  <a:pt x="2917275" y="1651937"/>
                  <a:pt x="2944659" y="1649043"/>
                </a:cubicBezTo>
                <a:cubicBezTo>
                  <a:pt x="2991134" y="1644028"/>
                  <a:pt x="3010900" y="1628497"/>
                  <a:pt x="3010900" y="1596763"/>
                </a:cubicBezTo>
                <a:cubicBezTo>
                  <a:pt x="3010900" y="1546314"/>
                  <a:pt x="3049951" y="1550848"/>
                  <a:pt x="3101922" y="1607277"/>
                </a:cubicBezTo>
                <a:cubicBezTo>
                  <a:pt x="3151194" y="1660811"/>
                  <a:pt x="3174913" y="1706147"/>
                  <a:pt x="3161125" y="1719940"/>
                </a:cubicBezTo>
                <a:cubicBezTo>
                  <a:pt x="3157172" y="1723896"/>
                  <a:pt x="3166332" y="1739425"/>
                  <a:pt x="3181373" y="1754473"/>
                </a:cubicBezTo>
                <a:cubicBezTo>
                  <a:pt x="3196415" y="1769617"/>
                  <a:pt x="3212518" y="1800773"/>
                  <a:pt x="3217146" y="1823731"/>
                </a:cubicBezTo>
                <a:cubicBezTo>
                  <a:pt x="3221678" y="1846688"/>
                  <a:pt x="3233441" y="1865497"/>
                  <a:pt x="3243083" y="1865497"/>
                </a:cubicBezTo>
                <a:cubicBezTo>
                  <a:pt x="3272106" y="1865497"/>
                  <a:pt x="3295344" y="1826721"/>
                  <a:pt x="3285316" y="1795179"/>
                </a:cubicBezTo>
                <a:cubicBezTo>
                  <a:pt x="3280109" y="1778781"/>
                  <a:pt x="3283484" y="1756499"/>
                  <a:pt x="3292837" y="1745213"/>
                </a:cubicBezTo>
                <a:cubicBezTo>
                  <a:pt x="3304793" y="1730744"/>
                  <a:pt x="3305179" y="1724764"/>
                  <a:pt x="3293994" y="1724764"/>
                </a:cubicBezTo>
                <a:cubicBezTo>
                  <a:pt x="3269213" y="1724764"/>
                  <a:pt x="3275577" y="1683383"/>
                  <a:pt x="3306432" y="1644124"/>
                </a:cubicBezTo>
                <a:cubicBezTo>
                  <a:pt x="3321859" y="1624446"/>
                  <a:pt x="3334491" y="1593387"/>
                  <a:pt x="3334491" y="1575060"/>
                </a:cubicBezTo>
                <a:cubicBezTo>
                  <a:pt x="3334491" y="1551427"/>
                  <a:pt x="3342494" y="1541781"/>
                  <a:pt x="3361971" y="1541781"/>
                </a:cubicBezTo>
                <a:cubicBezTo>
                  <a:pt x="3377013" y="1541781"/>
                  <a:pt x="3419535" y="1513230"/>
                  <a:pt x="3456367" y="1478408"/>
                </a:cubicBezTo>
                <a:cubicBezTo>
                  <a:pt x="3493297" y="1443586"/>
                  <a:pt x="3524827" y="1415131"/>
                  <a:pt x="3526563" y="1415131"/>
                </a:cubicBezTo>
                <a:cubicBezTo>
                  <a:pt x="3528298" y="1415131"/>
                  <a:pt x="3545943" y="1421304"/>
                  <a:pt x="3565806" y="1428828"/>
                </a:cubicBezTo>
                <a:cubicBezTo>
                  <a:pt x="3614499" y="1447348"/>
                  <a:pt x="3612667" y="1494709"/>
                  <a:pt x="3560889" y="1556347"/>
                </a:cubicBezTo>
                <a:cubicBezTo>
                  <a:pt x="3531191" y="1591747"/>
                  <a:pt x="3521838" y="1615090"/>
                  <a:pt x="3527045" y="1641519"/>
                </a:cubicBezTo>
                <a:cubicBezTo>
                  <a:pt x="3531384" y="1664091"/>
                  <a:pt x="3525598" y="1686469"/>
                  <a:pt x="3511713" y="1700360"/>
                </a:cubicBezTo>
                <a:cubicBezTo>
                  <a:pt x="3499372" y="1712706"/>
                  <a:pt x="3489343" y="1728332"/>
                  <a:pt x="3489343" y="1735181"/>
                </a:cubicBezTo>
                <a:cubicBezTo>
                  <a:pt x="3489343" y="1742030"/>
                  <a:pt x="3476520" y="1774151"/>
                  <a:pt x="3460899" y="1806465"/>
                </a:cubicBezTo>
                <a:cubicBezTo>
                  <a:pt x="3442965" y="1843601"/>
                  <a:pt x="3435733" y="1878326"/>
                  <a:pt x="3441229" y="1900512"/>
                </a:cubicBezTo>
                <a:cubicBezTo>
                  <a:pt x="3447593" y="1925881"/>
                  <a:pt x="3443543" y="1938131"/>
                  <a:pt x="3426669" y="1944594"/>
                </a:cubicBezTo>
                <a:cubicBezTo>
                  <a:pt x="3413749" y="1949513"/>
                  <a:pt x="3406711" y="1962535"/>
                  <a:pt x="3410857" y="1973338"/>
                </a:cubicBezTo>
                <a:cubicBezTo>
                  <a:pt x="3415485" y="1985492"/>
                  <a:pt x="3405071" y="1998225"/>
                  <a:pt x="3383473" y="2006424"/>
                </a:cubicBezTo>
                <a:cubicBezTo>
                  <a:pt x="3364285" y="2013658"/>
                  <a:pt x="3348569" y="2025716"/>
                  <a:pt x="3348569" y="2033046"/>
                </a:cubicBezTo>
                <a:cubicBezTo>
                  <a:pt x="3348569" y="2040377"/>
                  <a:pt x="3328127" y="2056679"/>
                  <a:pt x="3303057" y="2069122"/>
                </a:cubicBezTo>
                <a:cubicBezTo>
                  <a:pt x="3260729" y="2090246"/>
                  <a:pt x="3256389" y="2090150"/>
                  <a:pt x="3239805" y="2067482"/>
                </a:cubicBezTo>
                <a:cubicBezTo>
                  <a:pt x="3229970" y="2054074"/>
                  <a:pt x="3221967" y="2048287"/>
                  <a:pt x="3221967" y="2054557"/>
                </a:cubicBezTo>
                <a:cubicBezTo>
                  <a:pt x="3221967" y="2060827"/>
                  <a:pt x="3212421" y="2058126"/>
                  <a:pt x="3200851" y="2048480"/>
                </a:cubicBezTo>
                <a:cubicBezTo>
                  <a:pt x="3188123" y="2037869"/>
                  <a:pt x="3179734" y="2036712"/>
                  <a:pt x="3179734" y="2045586"/>
                </a:cubicBezTo>
                <a:cubicBezTo>
                  <a:pt x="3179734" y="2081469"/>
                  <a:pt x="3200658" y="2107320"/>
                  <a:pt x="3244723" y="2125647"/>
                </a:cubicBezTo>
                <a:cubicBezTo>
                  <a:pt x="3287437" y="2143588"/>
                  <a:pt x="3298333" y="2142816"/>
                  <a:pt x="3355511" y="2117448"/>
                </a:cubicBezTo>
                <a:cubicBezTo>
                  <a:pt x="3438240" y="2080890"/>
                  <a:pt x="3495611" y="2026584"/>
                  <a:pt x="3499179" y="1981634"/>
                </a:cubicBezTo>
                <a:cubicBezTo>
                  <a:pt x="3502939" y="1934369"/>
                  <a:pt x="3518077" y="1920961"/>
                  <a:pt x="3556549" y="1930993"/>
                </a:cubicBezTo>
                <a:cubicBezTo>
                  <a:pt x="3592515" y="1940446"/>
                  <a:pt x="3613631" y="2000058"/>
                  <a:pt x="3589622" y="2024172"/>
                </a:cubicBezTo>
                <a:cubicBezTo>
                  <a:pt x="3569952" y="2043850"/>
                  <a:pt x="3568602" y="2104812"/>
                  <a:pt x="3587790" y="2104812"/>
                </a:cubicBezTo>
                <a:cubicBezTo>
                  <a:pt x="3595503" y="2104812"/>
                  <a:pt x="3615174" y="2118123"/>
                  <a:pt x="3631373" y="2134328"/>
                </a:cubicBezTo>
                <a:lnTo>
                  <a:pt x="3660878" y="2163845"/>
                </a:lnTo>
                <a:lnTo>
                  <a:pt x="3650464" y="2130856"/>
                </a:lnTo>
                <a:cubicBezTo>
                  <a:pt x="3644679" y="2112721"/>
                  <a:pt x="3629927" y="2090536"/>
                  <a:pt x="3617585" y="2081469"/>
                </a:cubicBezTo>
                <a:cubicBezTo>
                  <a:pt x="3597239" y="2066614"/>
                  <a:pt x="3597432" y="2062659"/>
                  <a:pt x="3619609" y="2038062"/>
                </a:cubicBezTo>
                <a:cubicBezTo>
                  <a:pt x="3633108" y="2023208"/>
                  <a:pt x="3644100" y="1997357"/>
                  <a:pt x="3644100" y="1980669"/>
                </a:cubicBezTo>
                <a:cubicBezTo>
                  <a:pt x="3644100" y="1943822"/>
                  <a:pt x="3591261" y="1879677"/>
                  <a:pt x="3560599" y="1879388"/>
                </a:cubicBezTo>
                <a:cubicBezTo>
                  <a:pt x="3548450" y="1879291"/>
                  <a:pt x="3530419" y="1873986"/>
                  <a:pt x="3520391" y="1867619"/>
                </a:cubicBezTo>
                <a:cubicBezTo>
                  <a:pt x="3497733" y="1853247"/>
                  <a:pt x="3519331" y="1789102"/>
                  <a:pt x="3562238" y="1743187"/>
                </a:cubicBezTo>
                <a:cubicBezTo>
                  <a:pt x="3582969" y="1721098"/>
                  <a:pt x="3589526" y="1698913"/>
                  <a:pt x="3585476" y="1664477"/>
                </a:cubicBezTo>
                <a:cubicBezTo>
                  <a:pt x="3579883" y="1616730"/>
                  <a:pt x="3598782" y="1584030"/>
                  <a:pt x="3631855" y="1584030"/>
                </a:cubicBezTo>
                <a:cubicBezTo>
                  <a:pt x="3641207" y="1584030"/>
                  <a:pt x="3662035" y="1572937"/>
                  <a:pt x="3678137" y="1559337"/>
                </a:cubicBezTo>
                <a:cubicBezTo>
                  <a:pt x="3706678" y="1535415"/>
                  <a:pt x="3706870" y="1535415"/>
                  <a:pt x="3685561" y="1562906"/>
                </a:cubicBezTo>
                <a:cubicBezTo>
                  <a:pt x="3673509" y="1578339"/>
                  <a:pt x="3661939" y="1611521"/>
                  <a:pt x="3659817" y="1636600"/>
                </a:cubicBezTo>
                <a:cubicBezTo>
                  <a:pt x="3656731" y="1673833"/>
                  <a:pt x="3662710" y="1685215"/>
                  <a:pt x="3692311" y="1698720"/>
                </a:cubicBezTo>
                <a:cubicBezTo>
                  <a:pt x="3712174" y="1707787"/>
                  <a:pt x="3728469" y="1720519"/>
                  <a:pt x="3728469" y="1726982"/>
                </a:cubicBezTo>
                <a:cubicBezTo>
                  <a:pt x="3728469" y="1733541"/>
                  <a:pt x="3737822" y="1738847"/>
                  <a:pt x="3749200" y="1738847"/>
                </a:cubicBezTo>
                <a:cubicBezTo>
                  <a:pt x="3775715" y="1738847"/>
                  <a:pt x="3761156" y="1696501"/>
                  <a:pt x="3725866" y="1671132"/>
                </a:cubicBezTo>
                <a:cubicBezTo>
                  <a:pt x="3695011" y="1648947"/>
                  <a:pt x="3692215" y="1612196"/>
                  <a:pt x="3721430" y="1612196"/>
                </a:cubicBezTo>
                <a:cubicBezTo>
                  <a:pt x="3733097" y="1612196"/>
                  <a:pt x="3742547" y="1618466"/>
                  <a:pt x="3742547" y="1626182"/>
                </a:cubicBezTo>
                <a:cubicBezTo>
                  <a:pt x="3742547" y="1633996"/>
                  <a:pt x="3752767" y="1640266"/>
                  <a:pt x="3765302" y="1640266"/>
                </a:cubicBezTo>
                <a:cubicBezTo>
                  <a:pt x="3780826" y="1640266"/>
                  <a:pt x="3785840" y="1631681"/>
                  <a:pt x="3780923" y="1613160"/>
                </a:cubicBezTo>
                <a:cubicBezTo>
                  <a:pt x="3775812" y="1593290"/>
                  <a:pt x="3780729" y="1586538"/>
                  <a:pt x="3799435" y="1587889"/>
                </a:cubicBezTo>
                <a:cubicBezTo>
                  <a:pt x="3813513" y="1588949"/>
                  <a:pt x="3821902" y="1594834"/>
                  <a:pt x="3818141" y="1601007"/>
                </a:cubicBezTo>
                <a:cubicBezTo>
                  <a:pt x="3814381" y="1607083"/>
                  <a:pt x="3821034" y="1612196"/>
                  <a:pt x="3832893" y="1612196"/>
                </a:cubicBezTo>
                <a:cubicBezTo>
                  <a:pt x="3844850" y="1612196"/>
                  <a:pt x="3858542" y="1628015"/>
                  <a:pt x="3863459" y="1647500"/>
                </a:cubicBezTo>
                <a:cubicBezTo>
                  <a:pt x="3868859" y="1668818"/>
                  <a:pt x="3885539" y="1686083"/>
                  <a:pt x="3905981" y="1691196"/>
                </a:cubicBezTo>
                <a:cubicBezTo>
                  <a:pt x="3946864" y="1701517"/>
                  <a:pt x="3949467" y="1718879"/>
                  <a:pt x="3911381" y="1728815"/>
                </a:cubicBezTo>
                <a:cubicBezTo>
                  <a:pt x="3892193" y="1733831"/>
                  <a:pt x="3883322" y="1748010"/>
                  <a:pt x="3883322" y="1773572"/>
                </a:cubicBezTo>
                <a:cubicBezTo>
                  <a:pt x="3883322" y="1797108"/>
                  <a:pt x="3889011" y="1807333"/>
                  <a:pt x="3898750" y="1801352"/>
                </a:cubicBezTo>
                <a:cubicBezTo>
                  <a:pt x="3907909" y="1795661"/>
                  <a:pt x="3906753" y="1805307"/>
                  <a:pt x="3895761" y="1825081"/>
                </a:cubicBezTo>
                <a:cubicBezTo>
                  <a:pt x="3885636" y="1843505"/>
                  <a:pt x="3879272" y="1864822"/>
                  <a:pt x="3881779" y="1872539"/>
                </a:cubicBezTo>
                <a:cubicBezTo>
                  <a:pt x="3887082" y="1889419"/>
                  <a:pt x="3894796" y="1924723"/>
                  <a:pt x="3896243" y="1939385"/>
                </a:cubicBezTo>
                <a:cubicBezTo>
                  <a:pt x="3897881" y="1954915"/>
                  <a:pt x="3939536" y="1952310"/>
                  <a:pt x="3939536" y="1936684"/>
                </a:cubicBezTo>
                <a:cubicBezTo>
                  <a:pt x="3939536" y="1929450"/>
                  <a:pt x="3933461" y="1919707"/>
                  <a:pt x="3926037" y="1915077"/>
                </a:cubicBezTo>
                <a:cubicBezTo>
                  <a:pt x="3917359" y="1909772"/>
                  <a:pt x="3917359" y="1893953"/>
                  <a:pt x="3926037" y="1871092"/>
                </a:cubicBezTo>
                <a:cubicBezTo>
                  <a:pt x="3933461" y="1851511"/>
                  <a:pt x="3939536" y="1816496"/>
                  <a:pt x="3939536" y="1793249"/>
                </a:cubicBezTo>
                <a:cubicBezTo>
                  <a:pt x="3939536" y="1770099"/>
                  <a:pt x="3946478" y="1738171"/>
                  <a:pt x="3954963" y="1722352"/>
                </a:cubicBezTo>
                <a:cubicBezTo>
                  <a:pt x="3966052" y="1701517"/>
                  <a:pt x="3966052" y="1689363"/>
                  <a:pt x="3954963" y="1678174"/>
                </a:cubicBezTo>
                <a:cubicBezTo>
                  <a:pt x="3946478" y="1669782"/>
                  <a:pt x="3939536" y="1653673"/>
                  <a:pt x="3939536" y="1642581"/>
                </a:cubicBezTo>
                <a:cubicBezTo>
                  <a:pt x="3939536" y="1631391"/>
                  <a:pt x="3930087" y="1615283"/>
                  <a:pt x="3918612" y="1606698"/>
                </a:cubicBezTo>
                <a:cubicBezTo>
                  <a:pt x="3903571" y="1595412"/>
                  <a:pt x="3900099" y="1576506"/>
                  <a:pt x="3906174" y="1539369"/>
                </a:cubicBezTo>
                <a:lnTo>
                  <a:pt x="3914755" y="1487764"/>
                </a:lnTo>
                <a:lnTo>
                  <a:pt x="4011563" y="1490175"/>
                </a:lnTo>
                <a:cubicBezTo>
                  <a:pt x="4079829" y="1491816"/>
                  <a:pt x="4108369" y="1497796"/>
                  <a:pt x="4108369" y="1510625"/>
                </a:cubicBezTo>
                <a:cubicBezTo>
                  <a:pt x="4108369" y="1523936"/>
                  <a:pt x="4115311" y="1524997"/>
                  <a:pt x="4134693" y="1514580"/>
                </a:cubicBezTo>
                <a:cubicBezTo>
                  <a:pt x="4154651" y="1503969"/>
                  <a:pt x="4160245" y="1486896"/>
                  <a:pt x="4157833" y="1444454"/>
                </a:cubicBezTo>
                <a:cubicBezTo>
                  <a:pt x="4155713" y="1406739"/>
                  <a:pt x="4161209" y="1385904"/>
                  <a:pt x="4174611" y="1380695"/>
                </a:cubicBezTo>
                <a:cubicBezTo>
                  <a:pt x="4185603" y="1376547"/>
                  <a:pt x="4191099" y="1367384"/>
                  <a:pt x="4186761" y="1360439"/>
                </a:cubicBezTo>
                <a:cubicBezTo>
                  <a:pt x="4175671" y="1342400"/>
                  <a:pt x="4266307" y="1302467"/>
                  <a:pt x="4318471" y="1302467"/>
                </a:cubicBezTo>
                <a:cubicBezTo>
                  <a:pt x="4344699" y="1302467"/>
                  <a:pt x="4365815" y="1293881"/>
                  <a:pt x="4370637" y="1281342"/>
                </a:cubicBezTo>
                <a:cubicBezTo>
                  <a:pt x="4379699" y="1257903"/>
                  <a:pt x="4417979" y="1252211"/>
                  <a:pt x="4417979" y="1274300"/>
                </a:cubicBezTo>
                <a:cubicBezTo>
                  <a:pt x="4417979" y="1282113"/>
                  <a:pt x="4429357" y="1288383"/>
                  <a:pt x="4443241" y="1288383"/>
                </a:cubicBezTo>
                <a:cubicBezTo>
                  <a:pt x="4474771" y="1288383"/>
                  <a:pt x="4544291" y="1256938"/>
                  <a:pt x="4544483" y="1242662"/>
                </a:cubicBezTo>
                <a:cubicBezTo>
                  <a:pt x="4544581" y="1236874"/>
                  <a:pt x="4559333" y="1232051"/>
                  <a:pt x="4577363" y="1232051"/>
                </a:cubicBezTo>
                <a:cubicBezTo>
                  <a:pt x="4605325" y="1232051"/>
                  <a:pt x="4609183" y="1226264"/>
                  <a:pt x="4604169" y="1191635"/>
                </a:cubicBezTo>
                <a:cubicBezTo>
                  <a:pt x="4596647" y="1140319"/>
                  <a:pt x="4664431" y="1068168"/>
                  <a:pt x="4695769" y="1094212"/>
                </a:cubicBezTo>
                <a:cubicBezTo>
                  <a:pt x="4711197" y="1107041"/>
                  <a:pt x="4711389" y="1112153"/>
                  <a:pt x="4696541" y="1121799"/>
                </a:cubicBezTo>
                <a:cubicBezTo>
                  <a:pt x="4681885" y="1131252"/>
                  <a:pt x="4682463" y="1136364"/>
                  <a:pt x="4699337" y="1147457"/>
                </a:cubicBezTo>
                <a:cubicBezTo>
                  <a:pt x="4711003" y="1155077"/>
                  <a:pt x="4728359" y="1161347"/>
                  <a:pt x="4738099" y="1161540"/>
                </a:cubicBezTo>
                <a:cubicBezTo>
                  <a:pt x="4747741" y="1161636"/>
                  <a:pt x="4755647" y="1174369"/>
                  <a:pt x="4755647" y="1189899"/>
                </a:cubicBezTo>
                <a:cubicBezTo>
                  <a:pt x="4755647" y="1222791"/>
                  <a:pt x="4781007" y="1227614"/>
                  <a:pt x="4792769" y="1196940"/>
                </a:cubicBezTo>
                <a:cubicBezTo>
                  <a:pt x="4805303" y="1164241"/>
                  <a:pt x="4867495" y="1171958"/>
                  <a:pt x="4921107" y="1212760"/>
                </a:cubicBezTo>
                <a:cubicBezTo>
                  <a:pt x="4958325" y="1241215"/>
                  <a:pt x="4965171" y="1252694"/>
                  <a:pt x="4950515" y="1262339"/>
                </a:cubicBezTo>
                <a:cubicBezTo>
                  <a:pt x="4935087" y="1272564"/>
                  <a:pt x="4936147" y="1278352"/>
                  <a:pt x="4956107" y="1293785"/>
                </a:cubicBezTo>
                <a:cubicBezTo>
                  <a:pt x="4991495" y="1320890"/>
                  <a:pt x="4987059" y="1339989"/>
                  <a:pt x="4931617" y="1398443"/>
                </a:cubicBezTo>
                <a:cubicBezTo>
                  <a:pt x="4904619" y="1426899"/>
                  <a:pt x="4882441" y="1456801"/>
                  <a:pt x="4882441" y="1464903"/>
                </a:cubicBezTo>
                <a:cubicBezTo>
                  <a:pt x="4882345" y="1472909"/>
                  <a:pt x="4853805" y="1509660"/>
                  <a:pt x="4818995" y="1546508"/>
                </a:cubicBezTo>
                <a:cubicBezTo>
                  <a:pt x="4784091" y="1583355"/>
                  <a:pt x="4755839" y="1621167"/>
                  <a:pt x="4756129" y="1630427"/>
                </a:cubicBezTo>
                <a:cubicBezTo>
                  <a:pt x="4756323" y="1639880"/>
                  <a:pt x="4764711" y="1636504"/>
                  <a:pt x="4775221" y="1622710"/>
                </a:cubicBezTo>
                <a:cubicBezTo>
                  <a:pt x="4785537" y="1609109"/>
                  <a:pt x="4807041" y="1598113"/>
                  <a:pt x="4823047" y="1598113"/>
                </a:cubicBezTo>
                <a:cubicBezTo>
                  <a:pt x="4840209" y="1598113"/>
                  <a:pt x="4856021" y="1586056"/>
                  <a:pt x="4861517" y="1568886"/>
                </a:cubicBezTo>
                <a:cubicBezTo>
                  <a:pt x="4866917" y="1551717"/>
                  <a:pt x="4878681" y="1542842"/>
                  <a:pt x="4890155" y="1547183"/>
                </a:cubicBezTo>
                <a:cubicBezTo>
                  <a:pt x="4900859" y="1551330"/>
                  <a:pt x="4918793" y="1545446"/>
                  <a:pt x="4930073" y="1534161"/>
                </a:cubicBezTo>
                <a:cubicBezTo>
                  <a:pt x="4956783" y="1507442"/>
                  <a:pt x="5003643" y="1507827"/>
                  <a:pt x="5013961" y="1534739"/>
                </a:cubicBezTo>
                <a:cubicBezTo>
                  <a:pt x="5018491" y="1546314"/>
                  <a:pt x="5029003" y="1555864"/>
                  <a:pt x="5037487" y="1555864"/>
                </a:cubicBezTo>
                <a:cubicBezTo>
                  <a:pt x="5045875" y="1555864"/>
                  <a:pt x="5049251" y="1550173"/>
                  <a:pt x="5045007" y="1543325"/>
                </a:cubicBezTo>
                <a:cubicBezTo>
                  <a:pt x="5033631" y="1524901"/>
                  <a:pt x="5100547" y="1485449"/>
                  <a:pt x="5143069" y="1485449"/>
                </a:cubicBezTo>
                <a:cubicBezTo>
                  <a:pt x="5163221" y="1485449"/>
                  <a:pt x="5189255" y="1494999"/>
                  <a:pt x="5200825" y="1506574"/>
                </a:cubicBezTo>
                <a:cubicBezTo>
                  <a:pt x="5228113" y="1533775"/>
                  <a:pt x="5294451" y="1533582"/>
                  <a:pt x="5347579" y="1506091"/>
                </a:cubicBezTo>
                <a:cubicBezTo>
                  <a:pt x="5383159" y="1487667"/>
                  <a:pt x="5387111" y="1480337"/>
                  <a:pt x="5374287" y="1456512"/>
                </a:cubicBezTo>
                <a:cubicBezTo>
                  <a:pt x="5353653" y="1417831"/>
                  <a:pt x="5368695" y="1400469"/>
                  <a:pt x="5414785" y="1409729"/>
                </a:cubicBezTo>
                <a:cubicBezTo>
                  <a:pt x="5440625" y="1414938"/>
                  <a:pt x="5459909" y="1410115"/>
                  <a:pt x="5472059" y="1395357"/>
                </a:cubicBezTo>
                <a:cubicBezTo>
                  <a:pt x="5488643" y="1375389"/>
                  <a:pt x="5494525" y="1376065"/>
                  <a:pt x="5532033" y="1402784"/>
                </a:cubicBezTo>
                <a:cubicBezTo>
                  <a:pt x="5555945" y="1419857"/>
                  <a:pt x="5570313" y="1440596"/>
                  <a:pt x="5566069" y="1451881"/>
                </a:cubicBezTo>
                <a:cubicBezTo>
                  <a:pt x="5561731" y="1463071"/>
                  <a:pt x="5567323" y="1471366"/>
                  <a:pt x="5579183" y="1471366"/>
                </a:cubicBezTo>
                <a:cubicBezTo>
                  <a:pt x="5602903" y="1471366"/>
                  <a:pt x="5606855" y="1493552"/>
                  <a:pt x="5585547" y="1506766"/>
                </a:cubicBezTo>
                <a:cubicBezTo>
                  <a:pt x="5565009" y="1519402"/>
                  <a:pt x="5584871" y="1545157"/>
                  <a:pt x="5608303" y="1536090"/>
                </a:cubicBezTo>
                <a:cubicBezTo>
                  <a:pt x="5621127" y="1531171"/>
                  <a:pt x="5627973" y="1538405"/>
                  <a:pt x="5627973" y="1556636"/>
                </a:cubicBezTo>
                <a:cubicBezTo>
                  <a:pt x="5627973" y="1573998"/>
                  <a:pt x="5642725" y="1590686"/>
                  <a:pt x="5666735" y="1600525"/>
                </a:cubicBezTo>
                <a:cubicBezTo>
                  <a:pt x="5721501" y="1622999"/>
                  <a:pt x="5762771" y="1621456"/>
                  <a:pt x="5756599" y="1597052"/>
                </a:cubicBezTo>
                <a:cubicBezTo>
                  <a:pt x="5753803" y="1586056"/>
                  <a:pt x="5749367" y="1556250"/>
                  <a:pt x="5746763" y="1530881"/>
                </a:cubicBezTo>
                <a:cubicBezTo>
                  <a:pt x="5742715" y="1492201"/>
                  <a:pt x="5745607" y="1486896"/>
                  <a:pt x="5764409" y="1497410"/>
                </a:cubicBezTo>
                <a:cubicBezTo>
                  <a:pt x="5796711" y="1515448"/>
                  <a:pt x="5839039" y="1500497"/>
                  <a:pt x="5839039" y="1470884"/>
                </a:cubicBezTo>
                <a:cubicBezTo>
                  <a:pt x="5839039" y="1438570"/>
                  <a:pt x="5865459" y="1429503"/>
                  <a:pt x="5906245" y="1447830"/>
                </a:cubicBezTo>
                <a:cubicBezTo>
                  <a:pt x="5946743" y="1465964"/>
                  <a:pt x="5986275" y="1436834"/>
                  <a:pt x="5951563" y="1414455"/>
                </a:cubicBezTo>
                <a:cubicBezTo>
                  <a:pt x="5934111" y="1403266"/>
                  <a:pt x="5935751" y="1399601"/>
                  <a:pt x="5961205" y="1392559"/>
                </a:cubicBezTo>
                <a:cubicBezTo>
                  <a:pt x="5988685" y="1385036"/>
                  <a:pt x="5990227" y="1380212"/>
                  <a:pt x="5975573" y="1346838"/>
                </a:cubicBezTo>
                <a:cubicBezTo>
                  <a:pt x="5966603" y="1326292"/>
                  <a:pt x="5953395" y="1305360"/>
                  <a:pt x="5946355" y="1300344"/>
                </a:cubicBezTo>
                <a:cubicBezTo>
                  <a:pt x="5939221" y="1295328"/>
                  <a:pt x="5938547" y="1279509"/>
                  <a:pt x="5944813" y="1265233"/>
                </a:cubicBezTo>
                <a:cubicBezTo>
                  <a:pt x="5950983" y="1250861"/>
                  <a:pt x="5955419" y="1235427"/>
                  <a:pt x="5954649" y="1230894"/>
                </a:cubicBezTo>
                <a:cubicBezTo>
                  <a:pt x="5953781" y="1226360"/>
                  <a:pt x="5979719" y="1208998"/>
                  <a:pt x="6012213" y="1192504"/>
                </a:cubicBezTo>
                <a:cubicBezTo>
                  <a:pt x="6061291" y="1167424"/>
                  <a:pt x="6071993" y="1165881"/>
                  <a:pt x="6075755" y="1183147"/>
                </a:cubicBezTo>
                <a:cubicBezTo>
                  <a:pt x="6081347" y="1208419"/>
                  <a:pt x="6105837" y="1210927"/>
                  <a:pt x="6107767" y="1186330"/>
                </a:cubicBezTo>
                <a:cubicBezTo>
                  <a:pt x="6108537" y="1176684"/>
                  <a:pt x="6113647" y="1184594"/>
                  <a:pt x="6118951" y="1203982"/>
                </a:cubicBezTo>
                <a:cubicBezTo>
                  <a:pt x="6134185" y="1258481"/>
                  <a:pt x="6155205" y="1245556"/>
                  <a:pt x="6160027" y="1178613"/>
                </a:cubicBezTo>
                <a:cubicBezTo>
                  <a:pt x="6163595" y="1129033"/>
                  <a:pt x="6170729" y="1115722"/>
                  <a:pt x="6199655" y="1104726"/>
                </a:cubicBezTo>
                <a:cubicBezTo>
                  <a:pt x="6251337" y="1085048"/>
                  <a:pt x="6264065" y="1088135"/>
                  <a:pt x="6254615" y="1118134"/>
                </a:cubicBezTo>
                <a:cubicBezTo>
                  <a:pt x="6246709" y="1142827"/>
                  <a:pt x="6250567" y="1143888"/>
                  <a:pt x="6305237" y="1131541"/>
                </a:cubicBezTo>
                <a:cubicBezTo>
                  <a:pt x="6337731" y="1124307"/>
                  <a:pt x="6373793" y="1121896"/>
                  <a:pt x="6385363" y="1126332"/>
                </a:cubicBezTo>
                <a:cubicBezTo>
                  <a:pt x="6408407" y="1135207"/>
                  <a:pt x="6472239" y="1082636"/>
                  <a:pt x="6472239" y="1054760"/>
                </a:cubicBezTo>
                <a:cubicBezTo>
                  <a:pt x="6472239" y="1045114"/>
                  <a:pt x="6488631" y="1017720"/>
                  <a:pt x="6508687" y="993894"/>
                </a:cubicBezTo>
                <a:cubicBezTo>
                  <a:pt x="6538963" y="957915"/>
                  <a:pt x="6555259" y="950584"/>
                  <a:pt x="6605687" y="950584"/>
                </a:cubicBezTo>
                <a:cubicBezTo>
                  <a:pt x="6646473" y="950584"/>
                  <a:pt x="6668843" y="957433"/>
                  <a:pt x="6674339" y="971709"/>
                </a:cubicBezTo>
                <a:cubicBezTo>
                  <a:pt x="6691791" y="1017141"/>
                  <a:pt x="6801133" y="982416"/>
                  <a:pt x="6795059" y="933318"/>
                </a:cubicBezTo>
                <a:cubicBezTo>
                  <a:pt x="6790237" y="894831"/>
                  <a:pt x="6815403" y="849302"/>
                  <a:pt x="6848283" y="836763"/>
                </a:cubicBezTo>
                <a:cubicBezTo>
                  <a:pt x="6867279" y="829528"/>
                  <a:pt x="6890129" y="804353"/>
                  <a:pt x="6899001" y="780817"/>
                </a:cubicBezTo>
                <a:cubicBezTo>
                  <a:pt x="6910475" y="750335"/>
                  <a:pt x="6922335" y="739822"/>
                  <a:pt x="6939883" y="744355"/>
                </a:cubicBezTo>
                <a:cubicBezTo>
                  <a:pt x="6953575" y="747924"/>
                  <a:pt x="6968521" y="744548"/>
                  <a:pt x="6973341" y="736928"/>
                </a:cubicBezTo>
                <a:cubicBezTo>
                  <a:pt x="6978067" y="729211"/>
                  <a:pt x="6993687" y="725932"/>
                  <a:pt x="7007957" y="729693"/>
                </a:cubicBezTo>
                <a:cubicBezTo>
                  <a:pt x="7022323" y="733455"/>
                  <a:pt x="7041319" y="727668"/>
                  <a:pt x="7050287" y="716864"/>
                </a:cubicBezTo>
                <a:cubicBezTo>
                  <a:pt x="7073619" y="688795"/>
                  <a:pt x="7042091" y="654938"/>
                  <a:pt x="6992627" y="654938"/>
                </a:cubicBezTo>
                <a:cubicBezTo>
                  <a:pt x="6937183" y="654938"/>
                  <a:pt x="6931303" y="621370"/>
                  <a:pt x="6978067" y="571211"/>
                </a:cubicBezTo>
                <a:cubicBezTo>
                  <a:pt x="7000147" y="547676"/>
                  <a:pt x="7015285" y="528287"/>
                  <a:pt x="7011813" y="528287"/>
                </a:cubicBezTo>
                <a:cubicBezTo>
                  <a:pt x="7008247" y="528287"/>
                  <a:pt x="7016731" y="507934"/>
                  <a:pt x="7030713" y="483144"/>
                </a:cubicBezTo>
                <a:cubicBezTo>
                  <a:pt x="7069281" y="414658"/>
                  <a:pt x="7123759" y="371349"/>
                  <a:pt x="7253157" y="306142"/>
                </a:cubicBezTo>
                <a:cubicBezTo>
                  <a:pt x="7276395" y="294470"/>
                  <a:pt x="7305995" y="275661"/>
                  <a:pt x="7319109" y="264472"/>
                </a:cubicBezTo>
                <a:cubicBezTo>
                  <a:pt x="7332127" y="253186"/>
                  <a:pt x="7348903" y="247785"/>
                  <a:pt x="7356327" y="252318"/>
                </a:cubicBezTo>
                <a:cubicBezTo>
                  <a:pt x="7363751" y="256948"/>
                  <a:pt x="7373683" y="250582"/>
                  <a:pt x="7378409" y="238235"/>
                </a:cubicBezTo>
                <a:cubicBezTo>
                  <a:pt x="7383711" y="224538"/>
                  <a:pt x="7395861" y="219136"/>
                  <a:pt x="7409649" y="224345"/>
                </a:cubicBezTo>
                <a:cubicBezTo>
                  <a:pt x="7426329" y="230808"/>
                  <a:pt x="7429897" y="227046"/>
                  <a:pt x="7423243" y="209780"/>
                </a:cubicBezTo>
                <a:cubicBezTo>
                  <a:pt x="7415337" y="189234"/>
                  <a:pt x="7424305" y="187401"/>
                  <a:pt x="7499031" y="194153"/>
                </a:cubicBezTo>
                <a:cubicBezTo>
                  <a:pt x="7566141" y="200327"/>
                  <a:pt x="7583787" y="197723"/>
                  <a:pt x="7583787" y="182096"/>
                </a:cubicBezTo>
                <a:cubicBezTo>
                  <a:pt x="7583787" y="170425"/>
                  <a:pt x="7569419" y="162322"/>
                  <a:pt x="7548591" y="162322"/>
                </a:cubicBezTo>
                <a:cubicBezTo>
                  <a:pt x="7507805" y="162322"/>
                  <a:pt x="7505107" y="154605"/>
                  <a:pt x="7535383" y="124317"/>
                </a:cubicBezTo>
                <a:cubicBezTo>
                  <a:pt x="7547435" y="112260"/>
                  <a:pt x="7554087" y="94029"/>
                  <a:pt x="7550135" y="83804"/>
                </a:cubicBezTo>
                <a:cubicBezTo>
                  <a:pt x="7546085" y="73097"/>
                  <a:pt x="7556209" y="61137"/>
                  <a:pt x="7573951" y="55638"/>
                </a:cubicBezTo>
                <a:cubicBezTo>
                  <a:pt x="7591019" y="50333"/>
                  <a:pt x="7622355" y="33742"/>
                  <a:pt x="7643567" y="18791"/>
                </a:cubicBezTo>
                <a:cubicBezTo>
                  <a:pt x="7663913" y="4467"/>
                  <a:pt x="7673723" y="-3009"/>
                  <a:pt x="7679087" y="1139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  <a:effectLst>
            <a:outerShdw blurRad="323280" dist="127440" dir="5400000" sx="103000" sy="103000" algn="t" rotWithShape="0">
              <a:srgbClr val="CCA76C">
                <a:alpha val="64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0"/>
            <a:ext cx="4066032" cy="3127248"/>
          </a:xfrm>
          <a:prstGeom prst="rect">
            <a:avLst/>
          </a:prstGeom>
        </p:spPr>
      </p:pic>
      <p:sp>
        <p:nvSpPr>
          <p:cNvPr id="289" name="PlaceHolder 1"/>
          <p:cNvSpPr>
            <a:spLocks noGrp="1"/>
          </p:cNvSpPr>
          <p:nvPr>
            <p:ph idx="4294967295"/>
          </p:nvPr>
        </p:nvSpPr>
        <p:spPr>
          <a:xfrm>
            <a:off x="328831" y="4318560"/>
            <a:ext cx="10961603" cy="227861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3"/>
              </a:buBlip>
            </a:pPr>
            <a:r>
              <a:rPr lang="ru-RU" sz="1800" b="1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Mercedes-Benz</a:t>
            </a:r>
            <a:r>
              <a:rPr lang="ru-RU" sz="1800" b="1" spc="-1" dirty="0">
                <a:solidFill>
                  <a:srgbClr val="302C28"/>
                </a:solidFill>
                <a:latin typeface="SF Pro Text Light"/>
                <a:ea typeface="SF Pro Text Light"/>
              </a:rPr>
              <a:t> </a:t>
            </a:r>
            <a:r>
              <a:rPr lang="ru-RU" sz="1800" b="1" spc="-1" dirty="0" err="1" smtClean="0">
                <a:solidFill>
                  <a:srgbClr val="302C28"/>
                </a:solidFill>
                <a:latin typeface="SF Pro Text Light"/>
                <a:ea typeface="SF Pro Text Light"/>
              </a:rPr>
              <a:t>Sprinter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, комфортные сидения, безопасное </a:t>
            </a:r>
            <a:r>
              <a:rPr lang="ru-RU" sz="1800" spc="-1" dirty="0">
                <a:solidFill>
                  <a:srgbClr val="302C28"/>
                </a:solidFill>
                <a:latin typeface="SF Pro Text Light"/>
                <a:ea typeface="SF Pro Text Light"/>
              </a:rPr>
              <a:t>и аккуратное 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вождение, питьевая </a:t>
            </a:r>
            <a:r>
              <a:rPr lang="ru-RU" sz="1800" spc="-1" dirty="0">
                <a:solidFill>
                  <a:srgbClr val="302C28"/>
                </a:solidFill>
                <a:latin typeface="SF Pro Text Light"/>
                <a:ea typeface="SF Pro Text Light"/>
              </a:rPr>
              <a:t>вода каждому 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пассажиру, климат-контроль;</a:t>
            </a: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3"/>
              </a:buBlip>
            </a:pPr>
            <a:r>
              <a:rPr lang="ru-RU" sz="1800" b="1" spc="-1" dirty="0" smtClean="0">
                <a:solidFill>
                  <a:srgbClr val="302C28"/>
                </a:solidFill>
                <a:latin typeface="SF Pro Text Light"/>
              </a:rPr>
              <a:t>Снегоходы </a:t>
            </a:r>
            <a:r>
              <a:rPr lang="ru-RU" sz="1800" b="1" spc="-1" dirty="0">
                <a:solidFill>
                  <a:srgbClr val="302C28"/>
                </a:solidFill>
                <a:latin typeface="SF Pro Text Light"/>
              </a:rPr>
              <a:t>утилитарные BRP/</a:t>
            </a:r>
            <a:r>
              <a:rPr lang="ru-RU" sz="1800" b="1" spc="-1" dirty="0" err="1">
                <a:solidFill>
                  <a:srgbClr val="302C28"/>
                </a:solidFill>
                <a:latin typeface="SF Pro Text Light"/>
              </a:rPr>
              <a:t>Polaris</a:t>
            </a:r>
            <a:r>
              <a:rPr lang="ru-RU" sz="1800" b="1" spc="-1" dirty="0">
                <a:solidFill>
                  <a:srgbClr val="302C28"/>
                </a:solidFill>
                <a:latin typeface="SF Pro Text Light"/>
              </a:rPr>
              <a:t>/</a:t>
            </a:r>
            <a:r>
              <a:rPr lang="ru-RU" sz="1800" b="1" spc="-1" dirty="0" err="1">
                <a:solidFill>
                  <a:srgbClr val="302C28"/>
                </a:solidFill>
                <a:latin typeface="SF Pro Text Light"/>
              </a:rPr>
              <a:t>Yamaha</a:t>
            </a:r>
            <a:r>
              <a:rPr lang="ru-RU" sz="1800" b="1" spc="-1" dirty="0">
                <a:solidFill>
                  <a:srgbClr val="302C28"/>
                </a:solidFill>
                <a:latin typeface="SF Pro Text Light"/>
              </a:rPr>
              <a:t>/</a:t>
            </a:r>
            <a:r>
              <a:rPr lang="ru-RU" sz="1800" b="1" spc="-1" dirty="0" err="1">
                <a:solidFill>
                  <a:srgbClr val="302C28"/>
                </a:solidFill>
                <a:latin typeface="SF Pro Text Light"/>
              </a:rPr>
              <a:t>Стелс</a:t>
            </a:r>
            <a:r>
              <a:rPr lang="ru-RU" sz="1800" b="1" spc="-1" dirty="0">
                <a:solidFill>
                  <a:srgbClr val="302C28"/>
                </a:solidFill>
                <a:latin typeface="SF Pro Text Light"/>
              </a:rPr>
              <a:t> </a:t>
            </a:r>
            <a:r>
              <a:rPr lang="ru-RU" sz="1800" b="1" spc="-1" dirty="0" smtClean="0">
                <a:solidFill>
                  <a:srgbClr val="302C28"/>
                </a:solidFill>
                <a:latin typeface="SF Pro Text Light"/>
              </a:rPr>
              <a:t>Витязь. 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</a:rPr>
              <a:t>Отличная проходимость, </a:t>
            </a:r>
            <a:r>
              <a:rPr lang="ru-RU" sz="1800" spc="-1" dirty="0" smtClean="0"/>
              <a:t>о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</a:rPr>
              <a:t>богрев </a:t>
            </a:r>
            <a:r>
              <a:rPr lang="ru-RU" sz="1800" spc="-1" dirty="0">
                <a:solidFill>
                  <a:srgbClr val="302C28"/>
                </a:solidFill>
                <a:latin typeface="SF Pro Text Light"/>
              </a:rPr>
              <a:t>ручек 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</a:rPr>
              <a:t>пассажира</a:t>
            </a:r>
            <a:r>
              <a:rPr lang="ru-RU" sz="1800" spc="-1" dirty="0" smtClean="0"/>
              <a:t>, ш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</a:rPr>
              <a:t>лем </a:t>
            </a:r>
            <a:r>
              <a:rPr lang="ru-RU" sz="1800" spc="-1" dirty="0">
                <a:solidFill>
                  <a:srgbClr val="302C28"/>
                </a:solidFill>
                <a:latin typeface="SF Pro Text Light"/>
              </a:rPr>
              <a:t>для безопасной 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</a:rPr>
              <a:t>езды, </a:t>
            </a:r>
            <a:r>
              <a:rPr lang="ru-RU" sz="1800" spc="-1" dirty="0" smtClean="0"/>
              <a:t>г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</a:rPr>
              <a:t>од </a:t>
            </a:r>
            <a:r>
              <a:rPr lang="ru-RU" sz="1800" spc="-1" dirty="0">
                <a:solidFill>
                  <a:srgbClr val="302C28"/>
                </a:solidFill>
                <a:latin typeface="SF Pro Text Light"/>
              </a:rPr>
              <a:t>выпуска: 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</a:rPr>
              <a:t>2015-2023</a:t>
            </a:r>
            <a:endParaRPr lang="ru-RU" sz="1800" spc="-1" dirty="0" smtClean="0"/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3"/>
              </a:buBlip>
            </a:pPr>
            <a:r>
              <a:rPr lang="ru-RU" sz="1800" b="1" spc="-1" dirty="0" smtClean="0">
                <a:solidFill>
                  <a:srgbClr val="302C28"/>
                </a:solidFill>
                <a:latin typeface="SF Pro Text Light"/>
              </a:rPr>
              <a:t>Вертолёт МИ8-МТВ</a:t>
            </a:r>
            <a:r>
              <a:rPr lang="ru-RU" sz="1800" spc="-1" dirty="0" smtClean="0"/>
              <a:t>. 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Количество</a:t>
            </a:r>
            <a:r>
              <a:rPr lang="ru-RU" sz="1800" b="1" spc="-1" dirty="0" smtClean="0">
                <a:ea typeface="SF Pro Text Light"/>
              </a:rPr>
              <a:t> 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мест: до </a:t>
            </a:r>
            <a:r>
              <a:rPr lang="ru-RU" sz="1800" spc="-1" dirty="0">
                <a:solidFill>
                  <a:srgbClr val="302C28"/>
                </a:solidFill>
                <a:latin typeface="SF Pro Text Light"/>
                <a:ea typeface="SF Pro Text Light"/>
              </a:rPr>
              <a:t>19 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человек. Экипаж </a:t>
            </a:r>
            <a:r>
              <a:rPr lang="ru-RU" sz="1800" spc="-1" dirty="0">
                <a:solidFill>
                  <a:srgbClr val="302C28"/>
                </a:solidFill>
                <a:latin typeface="SF Pro Text Light"/>
                <a:ea typeface="SF Pro Text Light"/>
              </a:rPr>
              <a:t>3-4 </a:t>
            </a:r>
            <a:r>
              <a:rPr lang="ru-RU" sz="1800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человека. </a:t>
            </a:r>
            <a:endParaRPr lang="ru-RU" sz="1800" spc="-1" dirty="0"/>
          </a:p>
          <a:p>
            <a:pPr marL="108000"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None/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title" idx="4294967295"/>
          </p:nvPr>
        </p:nvSpPr>
        <p:spPr>
          <a:xfrm>
            <a:off x="251829" y="3470400"/>
            <a:ext cx="9186120" cy="583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spc="-1" dirty="0" smtClean="0">
                <a:solidFill>
                  <a:srgbClr val="302C28"/>
                </a:solidFill>
                <a:latin typeface="Bitter Medium"/>
              </a:rPr>
              <a:t>Транспорт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6032" cy="3127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32" y="0"/>
            <a:ext cx="4072128" cy="31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210240" y="245520"/>
            <a:ext cx="5901480" cy="860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302C28"/>
                </a:solidFill>
                <a:latin typeface="Bitter Medium"/>
              </a:rPr>
              <a:t>Программа тура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99" name="Рисунок 6"/>
          <p:cNvPicPr/>
          <p:nvPr/>
        </p:nvPicPr>
        <p:blipFill>
          <a:blip r:embed="rId2"/>
          <a:srcRect t="2870" b="2870"/>
          <a:stretch/>
        </p:blipFill>
        <p:spPr>
          <a:xfrm>
            <a:off x="6710400" y="365040"/>
            <a:ext cx="5220360" cy="2767680"/>
          </a:xfrm>
          <a:prstGeom prst="rect">
            <a:avLst/>
          </a:prstGeom>
          <a:ln w="0">
            <a:noFill/>
          </a:ln>
        </p:spPr>
      </p:pic>
      <p:pic>
        <p:nvPicPr>
          <p:cNvPr id="300" name="Рисунок 5"/>
          <p:cNvPicPr/>
          <p:nvPr/>
        </p:nvPicPr>
        <p:blipFill>
          <a:blip r:embed="rId3"/>
          <a:srcRect t="32312" b="32312"/>
          <a:stretch/>
        </p:blipFill>
        <p:spPr>
          <a:xfrm>
            <a:off x="6709680" y="3354480"/>
            <a:ext cx="5220360" cy="2767680"/>
          </a:xfrm>
          <a:prstGeom prst="rect">
            <a:avLst/>
          </a:prstGeom>
          <a:ln w="0">
            <a:noFill/>
          </a:ln>
        </p:spPr>
      </p:pic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210240" y="1106280"/>
            <a:ext cx="6126120" cy="5275440"/>
          </a:xfrm>
          <a:prstGeom prst="rect">
            <a:avLst/>
          </a:prstGeom>
          <a:noFill/>
          <a:ln w="0">
            <a:noFill/>
          </a:ln>
        </p:spPr>
        <p:txBody>
          <a:bodyPr lIns="108000" tIns="108000" rIns="108000" bIns="108000" anchor="t">
            <a:normAutofit fontScale="92000" lnSpcReduction="10000"/>
          </a:bodyPr>
          <a:lstStyle/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800" b="1" u="sng" strike="noStrike" spc="-1">
                <a:solidFill>
                  <a:srgbClr val="302C28"/>
                </a:solidFill>
                <a:uFillTx/>
                <a:latin typeface="SF Pro Text Light"/>
                <a:ea typeface="SF Pro Text Light"/>
              </a:rPr>
              <a:t>День 1: Знакомство с Алтаем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Прилет в г. Горно-Алтайск;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Трансфер и заселение в отель;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Завтрак в отеле;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Трансфер к ВК «Манжерок»;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Прогулка на канатной дороге с живописными видами на горы и реку Катунь;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Обед в ресторане ВК «Манжерок»;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Возвращение в отель, отдых;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Музыкальная этно-программа с возможностью научиться играть на комусе;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Ужин, отдых.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1" i="1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Доп. Опция:  после прилёта возможно организовать посещение Национального музея им. А.В. Анохина в г. Горно-Алтайск. </a:t>
            </a:r>
            <a:endParaRPr lang="ru-RU" sz="1800" b="0" strike="noStrike" spc="-1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320040" y="245520"/>
            <a:ext cx="5910480" cy="878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302C28"/>
                </a:solidFill>
                <a:latin typeface="Bitter Medium"/>
              </a:rPr>
              <a:t>Программа тура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335160" y="1243440"/>
            <a:ext cx="6016680" cy="5302800"/>
          </a:xfrm>
          <a:prstGeom prst="rect">
            <a:avLst/>
          </a:prstGeom>
          <a:noFill/>
          <a:ln w="0">
            <a:noFill/>
          </a:ln>
        </p:spPr>
        <p:txBody>
          <a:bodyPr lIns="108000" tIns="108000" rIns="108000" bIns="108000" anchor="t">
            <a:normAutofit lnSpcReduction="10000"/>
          </a:bodyPr>
          <a:lstStyle/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800" b="1" u="sng" strike="noStrike" spc="-1">
                <a:solidFill>
                  <a:srgbClr val="302C28"/>
                </a:solidFill>
                <a:uFillTx/>
                <a:latin typeface="SF Pro Text Light"/>
                <a:ea typeface="SF Pro Text Light"/>
              </a:rPr>
              <a:t>День 2:  Голубые озера + усадьба Алтайского художника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2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Завтрак в отеле;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2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Трансфер к Голубым озерам. </a:t>
            </a:r>
            <a:r>
              <a:rPr lang="ru-RU" sz="1600" b="0" i="1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Голубые озера находятся на левом берегу Катуни. Всего озер два или три в зависимости от уровня воды в реке Катунь. Вода в озерах изумительного бирюзового цвета. Они появляются осенью при малом уровне воды в реке Катунь и существуют озерами всю зиму.</a:t>
            </a:r>
            <a:endParaRPr lang="ru-RU" sz="16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2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Прогулка;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2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Трансфер в ресторан Чепош Парк, обед;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2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Трансфер в музей-усадьбу Г. И. Чорос-Гуркина </a:t>
            </a:r>
            <a:r>
              <a:rPr lang="ru-RU" sz="1600" b="0" i="1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Именно здесь были созданы все наиболее крупные произведения мастера -основоположника изобразительного искусства Горного Алтая. Вы познакомитесь не только с картинами художника, но и историей Республики Алтай. </a:t>
            </a:r>
            <a:endParaRPr lang="ru-RU" sz="1600" b="0" strike="noStrike" spc="-1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304" name="Рисунок 7"/>
          <p:cNvPicPr/>
          <p:nvPr/>
        </p:nvPicPr>
        <p:blipFill>
          <a:blip r:embed="rId3"/>
          <a:srcRect t="13474" b="13474"/>
          <a:stretch/>
        </p:blipFill>
        <p:spPr>
          <a:xfrm>
            <a:off x="6710400" y="365040"/>
            <a:ext cx="5220360" cy="2767680"/>
          </a:xfrm>
          <a:prstGeom prst="rect">
            <a:avLst/>
          </a:prstGeom>
          <a:ln w="0">
            <a:noFill/>
          </a:ln>
        </p:spPr>
      </p:pic>
      <p:pic>
        <p:nvPicPr>
          <p:cNvPr id="305" name="Рисунок 10"/>
          <p:cNvPicPr/>
          <p:nvPr/>
        </p:nvPicPr>
        <p:blipFill>
          <a:blip r:embed="rId4"/>
          <a:srcRect t="6088" b="6088"/>
          <a:stretch/>
        </p:blipFill>
        <p:spPr>
          <a:xfrm>
            <a:off x="6709680" y="3354480"/>
            <a:ext cx="5220360" cy="2767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89600" y="227160"/>
            <a:ext cx="5700240" cy="72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302C28"/>
                </a:solidFill>
                <a:latin typeface="Bitter Medium"/>
              </a:rPr>
              <a:t>Программа тура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307" name="Рисунок 5"/>
          <p:cNvPicPr/>
          <p:nvPr/>
        </p:nvPicPr>
        <p:blipFill>
          <a:blip r:embed="rId2"/>
          <a:srcRect t="10231" b="10231"/>
          <a:stretch/>
        </p:blipFill>
        <p:spPr>
          <a:xfrm>
            <a:off x="6710400" y="365040"/>
            <a:ext cx="5220360" cy="2767680"/>
          </a:xfrm>
          <a:prstGeom prst="rect">
            <a:avLst/>
          </a:prstGeom>
          <a:ln w="0">
            <a:noFill/>
          </a:ln>
        </p:spPr>
      </p:pic>
      <p:sp>
        <p:nvSpPr>
          <p:cNvPr id="308" name="PlaceHolder 2"/>
          <p:cNvSpPr>
            <a:spLocks noGrp="1"/>
          </p:cNvSpPr>
          <p:nvPr>
            <p:ph/>
          </p:nvPr>
        </p:nvSpPr>
        <p:spPr>
          <a:xfrm>
            <a:off x="411480" y="951120"/>
            <a:ext cx="5925240" cy="5568120"/>
          </a:xfrm>
          <a:prstGeom prst="rect">
            <a:avLst/>
          </a:prstGeom>
          <a:noFill/>
          <a:ln w="0">
            <a:noFill/>
          </a:ln>
        </p:spPr>
        <p:txBody>
          <a:bodyPr lIns="108000" tIns="108000" rIns="108000" bIns="10800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800" b="1" u="sng" strike="noStrike" spc="-1" dirty="0">
                <a:solidFill>
                  <a:srgbClr val="302C28"/>
                </a:solidFill>
                <a:uFillTx/>
                <a:latin typeface="SF Pro Text Light"/>
                <a:ea typeface="SF Pro Text Light"/>
              </a:rPr>
              <a:t>День 2: Парение в «Воспарении»</a:t>
            </a:r>
            <a:endParaRPr lang="ru-RU" sz="1800" b="0" strike="noStrike" spc="-1" dirty="0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3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Переезд из усадьбы художника к банному комплексу «Воспарение»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3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Программа парения в банном комплексе. </a:t>
            </a:r>
            <a:r>
              <a:rPr lang="ru-RU" sz="1600" b="0" i="1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«Воспарение» — не просто баня с уникальной архитектурой, это место вдохновения, где оживает душа, человек освобождается от привычных ролей, раскрывая свою природную «данность» . Благодаря чуткому сервису, особой атмосфере, использованию авторская печи живого огня с паром, который мягко и глубоко прогревает тело, вы обретёте ни с чем не сравнимое ощущение и удовольствие.</a:t>
            </a:r>
            <a:endParaRPr lang="ru-RU" sz="16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3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Трансфер в ресторан </a:t>
            </a:r>
            <a:r>
              <a:rPr lang="ru-RU" sz="18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Pinewood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, ужин;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3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Трансфер в отель;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3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Отдых.</a:t>
            </a:r>
            <a:endParaRPr lang="ru-RU" sz="1800" b="0" strike="noStrike" spc="-1" dirty="0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309" name="Рисунок 10"/>
          <p:cNvPicPr/>
          <p:nvPr/>
        </p:nvPicPr>
        <p:blipFill>
          <a:blip r:embed="rId4"/>
          <a:srcRect t="10228" b="10228"/>
          <a:stretch/>
        </p:blipFill>
        <p:spPr>
          <a:xfrm>
            <a:off x="6709680" y="3354480"/>
            <a:ext cx="5220360" cy="2767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Рисунок 5"/>
          <p:cNvPicPr/>
          <p:nvPr/>
        </p:nvPicPr>
        <p:blipFill>
          <a:blip r:embed="rId2"/>
          <a:srcRect t="30111" b="30111"/>
          <a:stretch/>
        </p:blipFill>
        <p:spPr>
          <a:xfrm>
            <a:off x="6710400" y="365040"/>
            <a:ext cx="5220360" cy="2767680"/>
          </a:xfrm>
          <a:prstGeom prst="rect">
            <a:avLst/>
          </a:prstGeom>
          <a:ln w="0">
            <a:noFill/>
          </a:ln>
        </p:spPr>
      </p:pic>
      <p:pic>
        <p:nvPicPr>
          <p:cNvPr id="311" name="Рисунок 6"/>
          <p:cNvPicPr/>
          <p:nvPr/>
        </p:nvPicPr>
        <p:blipFill>
          <a:blip r:embed="rId3"/>
          <a:srcRect t="30111" b="30111"/>
          <a:stretch/>
        </p:blipFill>
        <p:spPr>
          <a:xfrm>
            <a:off x="6709680" y="3354480"/>
            <a:ext cx="5220360" cy="2767680"/>
          </a:xfrm>
          <a:prstGeom prst="rect">
            <a:avLst/>
          </a:prstGeom>
          <a:ln w="0">
            <a:noFill/>
          </a:ln>
        </p:spPr>
      </p:pic>
      <p:sp>
        <p:nvSpPr>
          <p:cNvPr id="312" name="PlaceHolder 1"/>
          <p:cNvSpPr>
            <a:spLocks noGrp="1"/>
          </p:cNvSpPr>
          <p:nvPr>
            <p:ph/>
          </p:nvPr>
        </p:nvSpPr>
        <p:spPr>
          <a:xfrm>
            <a:off x="292680" y="866519"/>
            <a:ext cx="6044040" cy="5861539"/>
          </a:xfrm>
          <a:prstGeom prst="rect">
            <a:avLst/>
          </a:prstGeom>
          <a:noFill/>
          <a:ln w="0">
            <a:noFill/>
          </a:ln>
        </p:spPr>
        <p:txBody>
          <a:bodyPr lIns="108000" tIns="108000" rIns="108000" bIns="108000" anchor="t">
            <a:noAutofit/>
          </a:bodyPr>
          <a:lstStyle/>
          <a:p>
            <a:pPr indent="0">
              <a:lnSpc>
                <a:spcPct val="114000"/>
              </a:lnSpc>
              <a:buNone/>
              <a:tabLst>
                <a:tab pos="0" algn="l"/>
              </a:tabLst>
            </a:pPr>
            <a:r>
              <a:rPr lang="ru-RU" sz="1800" b="1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День 3: Впечатления. Снегоходы + мастер-класс по живописи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Завтрак в отеле;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Трансфер к началу снегоходного маршрута;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Инструктаж, экипировка;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Снегоходная прогулка по горным долинам в окрестностях г. Синюха, продолжительность 2 часа;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Трансфер в отель, обед в ресторане отеля;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Отдых;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Мастер-класс по живописи с известным художником Алтая </a:t>
            </a:r>
            <a:r>
              <a:rPr lang="ru-RU" sz="18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Ерболатом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 </a:t>
            </a:r>
            <a:r>
              <a:rPr lang="ru-RU" sz="18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Нуримановым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. </a:t>
            </a:r>
            <a:r>
              <a:rPr lang="ru-RU" sz="1600" b="0" i="1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Его работы находятся в частных коллекциях Турции, Голландии, Египта, Монголии, Казахстана и России. </a:t>
            </a:r>
            <a:r>
              <a:rPr lang="ru-RU" sz="1600" b="0" i="1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Ерболат</a:t>
            </a:r>
            <a:r>
              <a:rPr lang="ru-RU" sz="1600" b="0" i="1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 </a:t>
            </a:r>
            <a:r>
              <a:rPr lang="ru-RU" sz="1600" b="0" i="1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Нуриманов</a:t>
            </a:r>
            <a:r>
              <a:rPr lang="ru-RU" sz="1600" b="0" i="1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 является автором герба Кош-</a:t>
            </a:r>
            <a:r>
              <a:rPr lang="ru-RU" sz="1600" b="0" i="1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Агачского</a:t>
            </a:r>
            <a:r>
              <a:rPr lang="ru-RU" sz="1600" b="0" i="1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 района Республики Алтай.</a:t>
            </a:r>
            <a:r>
              <a:rPr lang="ru-RU" sz="16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Ужин, отдых.</a:t>
            </a:r>
            <a:endParaRPr lang="ru-RU" sz="1800" b="0" strike="noStrike" spc="-1" dirty="0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313" name="Заголовок 2"/>
          <p:cNvSpPr/>
          <p:nvPr/>
        </p:nvSpPr>
        <p:spPr>
          <a:xfrm>
            <a:off x="489960" y="227520"/>
            <a:ext cx="5700240" cy="72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302C28"/>
                </a:solidFill>
                <a:latin typeface="Bitter Medium"/>
              </a:rPr>
              <a:t>Программа тура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191880" y="410040"/>
            <a:ext cx="6001920" cy="80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302C28"/>
                </a:solidFill>
                <a:latin typeface="Bitter Medium"/>
              </a:rPr>
              <a:t>Программа тура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315" name="Рисунок 5"/>
          <p:cNvPicPr/>
          <p:nvPr/>
        </p:nvPicPr>
        <p:blipFill>
          <a:blip r:embed="rId2"/>
          <a:srcRect l="35072" r="35072"/>
          <a:stretch/>
        </p:blipFill>
        <p:spPr>
          <a:xfrm rot="5400000">
            <a:off x="7936200" y="-860040"/>
            <a:ext cx="2768040" cy="5220720"/>
          </a:xfrm>
          <a:prstGeom prst="rect">
            <a:avLst/>
          </a:prstGeom>
          <a:ln w="0">
            <a:noFill/>
          </a:ln>
        </p:spPr>
      </p:pic>
      <p:pic>
        <p:nvPicPr>
          <p:cNvPr id="316" name="Рисунок 6"/>
          <p:cNvPicPr/>
          <p:nvPr/>
        </p:nvPicPr>
        <p:blipFill>
          <a:blip r:embed="rId3"/>
          <a:srcRect t="32322" b="32322"/>
          <a:stretch/>
        </p:blipFill>
        <p:spPr>
          <a:xfrm>
            <a:off x="6709680" y="3354480"/>
            <a:ext cx="5220360" cy="2767680"/>
          </a:xfrm>
          <a:prstGeom prst="rect">
            <a:avLst/>
          </a:prstGeom>
          <a:ln w="0">
            <a:noFill/>
          </a:ln>
        </p:spPr>
      </p:pic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191880" y="1216080"/>
            <a:ext cx="6271920" cy="5330160"/>
          </a:xfrm>
          <a:prstGeom prst="rect">
            <a:avLst/>
          </a:prstGeom>
          <a:noFill/>
          <a:ln w="0">
            <a:noFill/>
          </a:ln>
        </p:spPr>
        <p:txBody>
          <a:bodyPr lIns="108000" tIns="108000" rIns="108000" bIns="108000" anchor="t">
            <a:normAutofit lnSpcReduction="10000"/>
          </a:bodyPr>
          <a:lstStyle/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800" b="1" u="sng" strike="noStrike" spc="-1">
                <a:solidFill>
                  <a:srgbClr val="302C28"/>
                </a:solidFill>
                <a:uFillTx/>
                <a:latin typeface="SF Pro Text Light"/>
                <a:ea typeface="SF Pro Text Light"/>
              </a:rPr>
              <a:t>День 4: Камышлинский водопад + гастрономический мастер-класс.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Завтрак в отеле;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Трансфер, пешая прогулка к Камышлинскому водопаду;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Трансфер в кафе «СенаСтог», где будет проходить гастрономический мк (ок.32 км)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Мастер-класс по приготовлению сыра и созданию своего авторского чай из алтайских трав;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Обед с дегустацией приготовленных сыров;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Трансфер в отель, отдых;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Лекция о «характере» местной кухни Алтая, гастрономический ужин с бренд-шефом в ресторане </a:t>
            </a:r>
            <a:r>
              <a:rPr lang="en-US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Grand Chalet Altay 5*.</a:t>
            </a:r>
            <a:endParaRPr lang="ru-RU" sz="1800" b="0" strike="noStrike" spc="-1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389520" y="172440"/>
            <a:ext cx="5947200" cy="841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302C28"/>
                </a:solidFill>
                <a:latin typeface="Bitter Medium"/>
              </a:rPr>
              <a:t>Программа тура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319" name="Рисунок 5"/>
          <p:cNvPicPr/>
          <p:nvPr/>
        </p:nvPicPr>
        <p:blipFill>
          <a:blip r:embed="rId2"/>
          <a:srcRect t="10436" b="10436"/>
          <a:stretch/>
        </p:blipFill>
        <p:spPr>
          <a:xfrm>
            <a:off x="6710400" y="365040"/>
            <a:ext cx="5220360" cy="2767680"/>
          </a:xfrm>
          <a:prstGeom prst="rect">
            <a:avLst/>
          </a:prstGeom>
          <a:ln w="0">
            <a:noFill/>
          </a:ln>
        </p:spPr>
      </p:pic>
      <p:pic>
        <p:nvPicPr>
          <p:cNvPr id="320" name="Рисунок 6"/>
          <p:cNvPicPr/>
          <p:nvPr/>
        </p:nvPicPr>
        <p:blipFill>
          <a:blip r:embed="rId3"/>
          <a:srcRect t="12185" b="12185"/>
          <a:stretch/>
        </p:blipFill>
        <p:spPr>
          <a:xfrm>
            <a:off x="6709680" y="3354480"/>
            <a:ext cx="5220360" cy="2767680"/>
          </a:xfrm>
          <a:prstGeom prst="rect">
            <a:avLst/>
          </a:prstGeom>
          <a:ln w="0">
            <a:noFill/>
          </a:ln>
        </p:spPr>
      </p:pic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228600" y="1014840"/>
            <a:ext cx="6108120" cy="5504040"/>
          </a:xfrm>
          <a:prstGeom prst="rect">
            <a:avLst/>
          </a:prstGeom>
          <a:noFill/>
          <a:ln w="0">
            <a:noFill/>
          </a:ln>
        </p:spPr>
        <p:txBody>
          <a:bodyPr lIns="108000" tIns="108000" rIns="108000" bIns="108000" anchor="t">
            <a:normAutofit/>
          </a:bodyPr>
          <a:lstStyle/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800" b="1" u="sng" strike="noStrike" spc="-1" dirty="0">
                <a:solidFill>
                  <a:srgbClr val="302C28"/>
                </a:solidFill>
                <a:uFillTx/>
                <a:latin typeface="SF Pro Text Light"/>
                <a:ea typeface="SF Pro Text Light"/>
              </a:rPr>
              <a:t>День 5: Чуйский тракт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Завтрак в отеле 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Трансфер из отеля в агрокомплекс </a:t>
            </a:r>
            <a:r>
              <a:rPr lang="ru-RU" sz="18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Инегень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 (246 км</a:t>
            </a:r>
            <a:r>
              <a:rPr lang="ru-RU" sz="1700" b="0" i="1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). Автомобильная экскурсия по Чуйскому тракту. Вы проедете через два горных перевала, увидите живописное слияние рек Катунь и Чуя и разнообразные природные ландшафты </a:t>
            </a:r>
            <a:endParaRPr lang="ru-RU" sz="17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 Остановки на осмотр достопримечательностей и обед;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Прибытие в агрокомплекс «</a:t>
            </a:r>
            <a:r>
              <a:rPr lang="ru-RU" sz="18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Инегень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», заселение;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Ужин в ресторане агрокомплекс </a:t>
            </a:r>
            <a:r>
              <a:rPr lang="ru-RU" sz="18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Инегень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Встреча с археологом, погружение в историю и археологию Алтая.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Баня, отдых.</a:t>
            </a:r>
            <a:endParaRPr lang="ru-RU" sz="1800" b="0" strike="noStrike" spc="-1" dirty="0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393120" y="199800"/>
            <a:ext cx="4845600" cy="686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302C28"/>
                </a:solidFill>
                <a:latin typeface="Bitter Medium"/>
              </a:rPr>
              <a:t>Программа тура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323" name="Рисунок 5"/>
          <p:cNvPicPr/>
          <p:nvPr/>
        </p:nvPicPr>
        <p:blipFill>
          <a:blip r:embed="rId2"/>
          <a:srcRect t="10233" b="10233"/>
          <a:stretch/>
        </p:blipFill>
        <p:spPr>
          <a:xfrm>
            <a:off x="6710400" y="365040"/>
            <a:ext cx="5220360" cy="2767680"/>
          </a:xfrm>
          <a:prstGeom prst="rect">
            <a:avLst/>
          </a:prstGeom>
          <a:ln w="0">
            <a:noFill/>
          </a:ln>
        </p:spPr>
      </p:pic>
      <p:pic>
        <p:nvPicPr>
          <p:cNvPr id="324" name="Рисунок 6"/>
          <p:cNvPicPr/>
          <p:nvPr/>
        </p:nvPicPr>
        <p:blipFill>
          <a:blip r:embed="rId3"/>
          <a:srcRect t="10243" b="10243"/>
          <a:stretch/>
        </p:blipFill>
        <p:spPr>
          <a:xfrm>
            <a:off x="6709680" y="3354480"/>
            <a:ext cx="5220360" cy="2767680"/>
          </a:xfrm>
          <a:prstGeom prst="rect">
            <a:avLst/>
          </a:prstGeom>
          <a:ln w="0">
            <a:noFill/>
          </a:ln>
        </p:spPr>
      </p:pic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255960" y="887040"/>
            <a:ext cx="6153840" cy="5631840"/>
          </a:xfrm>
          <a:prstGeom prst="rect">
            <a:avLst/>
          </a:prstGeom>
          <a:noFill/>
          <a:ln w="0">
            <a:noFill/>
          </a:ln>
        </p:spPr>
        <p:txBody>
          <a:bodyPr lIns="108000" tIns="108000" rIns="108000" bIns="10800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800" b="1" u="sng" strike="noStrike" spc="-1">
                <a:solidFill>
                  <a:srgbClr val="302C28"/>
                </a:solidFill>
                <a:uFillTx/>
                <a:latin typeface="SF Pro Text Light"/>
                <a:ea typeface="SF Pro Text Light"/>
              </a:rPr>
              <a:t>День 6: Чуйский тракт + вылет домой </a:t>
            </a:r>
            <a:endParaRPr lang="ru-RU" sz="1800" b="0" strike="noStrike" spc="-1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 Завтрак в агрокомплекс Инегень;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 Выезд по Чуйскому тракту в аэропорт (278 км). </a:t>
            </a:r>
            <a:r>
              <a:rPr lang="ru-RU" sz="1800" b="0" i="1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В сопровождении гида по пути вы осмотрите наскальные рисунки Калбак-Таш, заедете на Ильгуменский порог.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 Обед в ресторане Лампа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 Переезд в аэропорт г. Горно-Алтайск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 Вылет в Москву. Рекомендован рейс в 18.20.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4"/>
              </a:buBlip>
              <a:tabLst>
                <a:tab pos="0" algn="l"/>
              </a:tabLst>
            </a:pPr>
            <a:r>
              <a:rPr lang="ru-RU" sz="1800" b="1" i="1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Дополнительная опция: по желанию гостей возможно совершить полет к горе Белуха с дальнейшим перелетом в аэропорт.</a:t>
            </a:r>
            <a:endParaRPr lang="ru-RU" sz="1800" b="0" strike="noStrike" spc="-1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34880" y="227160"/>
            <a:ext cx="9096120" cy="81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302C28"/>
                </a:solidFill>
                <a:latin typeface="Bitter Medium"/>
              </a:rPr>
              <a:t>СТОИМОСТЬ ПРОГРАММЫ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504000" y="1104120"/>
            <a:ext cx="4535280" cy="441360"/>
          </a:xfrm>
          <a:prstGeom prst="rect">
            <a:avLst/>
          </a:prstGeom>
          <a:noFill/>
          <a:ln w="0">
            <a:noFill/>
          </a:ln>
        </p:spPr>
        <p:txBody>
          <a:bodyPr lIns="288000" tIns="36000" rIns="288000" bIns="36000" anchor="ctr">
            <a:noAutofit/>
          </a:bodyPr>
          <a:lstStyle/>
          <a:p>
            <a:pPr indent="0">
              <a:lnSpc>
                <a:spcPct val="100000"/>
              </a:lnSpc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CCA76C"/>
                </a:solidFill>
                <a:latin typeface="Bitter"/>
                <a:ea typeface="SF Pro Text Light"/>
              </a:rPr>
              <a:t>Входит в стоимость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/>
          </p:nvPr>
        </p:nvSpPr>
        <p:spPr>
          <a:xfrm>
            <a:off x="6628320" y="1104120"/>
            <a:ext cx="4535280" cy="441360"/>
          </a:xfrm>
          <a:prstGeom prst="rect">
            <a:avLst/>
          </a:prstGeom>
          <a:noFill/>
          <a:ln w="0">
            <a:noFill/>
          </a:ln>
        </p:spPr>
        <p:txBody>
          <a:bodyPr lIns="288000" tIns="36000" rIns="288000" bIns="36000" anchor="ctr">
            <a:noAutofit/>
          </a:bodyPr>
          <a:lstStyle/>
          <a:p>
            <a:pPr indent="0">
              <a:lnSpc>
                <a:spcPct val="100000"/>
              </a:lnSpc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CCA76C"/>
                </a:solidFill>
                <a:latin typeface="Bitter"/>
                <a:ea typeface="SF Pro Text Light"/>
              </a:rPr>
              <a:t>Не входит в стоимость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/>
          </p:nvPr>
        </p:nvSpPr>
        <p:spPr>
          <a:xfrm>
            <a:off x="259882" y="1542239"/>
            <a:ext cx="5436038" cy="4925937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288000" tIns="252000" rIns="288000" bIns="252000" anchor="t">
            <a:noAutofit/>
          </a:bodyPr>
          <a:lstStyle/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2-местное размещение по программе;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Питание по программе;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Сопровождение гида;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Трансферы по программе;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Входные билеты на экскурсионные объекты;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Шефс-тейбл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 от </a:t>
            </a:r>
            <a:r>
              <a:rPr lang="ru-RU" sz="1800" b="0" strike="noStrike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бренд-шефа;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Все мастер-классы по программе;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Посещение бани по программе;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spc="-1" dirty="0">
                <a:solidFill>
                  <a:srgbClr val="302C28"/>
                </a:solidFill>
                <a:latin typeface="SF Pro Text Light"/>
                <a:ea typeface="SF Pro Text Light"/>
              </a:rPr>
              <a:t>Л</a:t>
            </a:r>
            <a:r>
              <a:rPr lang="ru-RU" sz="1800" b="0" strike="noStrike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екция археолога;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spc="-1" dirty="0">
                <a:solidFill>
                  <a:srgbClr val="302C28"/>
                </a:solidFill>
                <a:latin typeface="SF Pro Text Light"/>
                <a:ea typeface="SF Pro Text Light"/>
              </a:rPr>
              <a:t>К</a:t>
            </a:r>
            <a:r>
              <a:rPr lang="ru-RU" sz="1800" b="0" strike="noStrike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онцерт 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этнической </a:t>
            </a:r>
            <a:r>
              <a:rPr lang="ru-RU" sz="1800" b="0" strike="noStrike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группы.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30" name="PlaceHolder 5"/>
          <p:cNvSpPr>
            <a:spLocks noGrp="1"/>
          </p:cNvSpPr>
          <p:nvPr>
            <p:ph/>
          </p:nvPr>
        </p:nvSpPr>
        <p:spPr>
          <a:xfrm>
            <a:off x="6034680" y="1532160"/>
            <a:ext cx="5467680" cy="3523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288000" tIns="252000" rIns="288000" bIns="252000" anchor="t">
            <a:noAutofit/>
          </a:bodyPr>
          <a:lstStyle/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Билеты до г. Горно-Алтайска и обратно;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Повышение уровня проживания;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Дополнительное питание;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Алкоголь;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Дополнительные экскурсии;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Сувениры.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31" name="TextBox 6"/>
          <p:cNvSpPr/>
          <p:nvPr/>
        </p:nvSpPr>
        <p:spPr>
          <a:xfrm>
            <a:off x="5813658" y="5265019"/>
            <a:ext cx="5666741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302C28"/>
                </a:solidFill>
                <a:latin typeface="SF Pro Text Light"/>
                <a:ea typeface="DejaVu Sans"/>
              </a:rPr>
              <a:t>СТОИМОСТЬ ТУРА НА ЧЕЛОВЕКА</a:t>
            </a:r>
            <a:r>
              <a:rPr lang="ru-RU" sz="1800" b="1" strike="noStrike" spc="-1">
                <a:solidFill>
                  <a:srgbClr val="302C28"/>
                </a:solidFill>
                <a:latin typeface="SF Pro Text Light"/>
                <a:ea typeface="DejaVu Sans"/>
              </a:rPr>
              <a:t>: </a:t>
            </a:r>
            <a:r>
              <a:rPr lang="ru-RU" sz="1800" b="1" strike="noStrike" spc="-1" smtClean="0">
                <a:solidFill>
                  <a:srgbClr val="302C28"/>
                </a:solidFill>
                <a:latin typeface="SF Pro Text Light"/>
                <a:ea typeface="DejaVu Sans"/>
              </a:rPr>
              <a:t>от 299 </a:t>
            </a:r>
            <a:r>
              <a:rPr lang="ru-RU" sz="1800" b="1" strike="noStrike" spc="-1" dirty="0">
                <a:solidFill>
                  <a:srgbClr val="302C28"/>
                </a:solidFill>
                <a:latin typeface="SF Pro Text Light"/>
                <a:ea typeface="DejaVu Sans"/>
              </a:rPr>
              <a:t>000 РУБ. ПРИ ГРУППЕ 8 ЧЕЛОВЕК.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5"/>
          <p:cNvGrpSpPr/>
          <p:nvPr/>
        </p:nvGrpSpPr>
        <p:grpSpPr>
          <a:xfrm>
            <a:off x="3339966" y="452388"/>
            <a:ext cx="8688404" cy="6006164"/>
            <a:chOff x="68580" y="74673"/>
            <a:chExt cx="9938385" cy="6718300"/>
          </a:xfrm>
        </p:grpSpPr>
        <p:pic>
          <p:nvPicPr>
            <p:cNvPr id="3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8584" y="74673"/>
              <a:ext cx="6858000" cy="6717792"/>
            </a:xfrm>
            <a:prstGeom prst="rect">
              <a:avLst/>
            </a:prstGeom>
          </p:spPr>
        </p:pic>
        <p:pic>
          <p:nvPicPr>
            <p:cNvPr id="4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80" y="74675"/>
              <a:ext cx="3322320" cy="2261616"/>
            </a:xfrm>
            <a:prstGeom prst="rect">
              <a:avLst/>
            </a:prstGeom>
          </p:spPr>
        </p:pic>
        <p:pic>
          <p:nvPicPr>
            <p:cNvPr id="5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" y="2267712"/>
              <a:ext cx="3322320" cy="452475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11756" y="567891"/>
            <a:ext cx="27817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20" dirty="0" smtClean="0">
                <a:solidFill>
                  <a:srgbClr val="293348"/>
                </a:solidFill>
                <a:latin typeface="Times New Roman"/>
                <a:cs typeface="Times New Roman"/>
              </a:rPr>
              <a:t>Республика Горный Алтай</a:t>
            </a:r>
          </a:p>
          <a:p>
            <a:pPr algn="ctr">
              <a:lnSpc>
                <a:spcPct val="100000"/>
              </a:lnSpc>
            </a:pPr>
            <a:endParaRPr lang="ru-RU" b="1" spc="-20" dirty="0" smtClean="0">
              <a:solidFill>
                <a:srgbClr val="293348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b="1" spc="-20" dirty="0" smtClean="0">
                <a:solidFill>
                  <a:srgbClr val="293348"/>
                </a:solidFill>
                <a:latin typeface="Times New Roman"/>
                <a:cs typeface="Times New Roman"/>
              </a:rPr>
              <a:t>Столица</a:t>
            </a:r>
            <a:r>
              <a:rPr lang="ru-RU" b="1" spc="35" dirty="0" smtClean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—</a:t>
            </a:r>
            <a:r>
              <a:rPr lang="ru-RU" spc="15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20" dirty="0">
                <a:solidFill>
                  <a:srgbClr val="293348"/>
                </a:solidFill>
                <a:latin typeface="Times New Roman"/>
                <a:cs typeface="Times New Roman"/>
              </a:rPr>
              <a:t>город</a:t>
            </a:r>
            <a:r>
              <a:rPr lang="ru-RU" spc="-10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15" dirty="0">
                <a:solidFill>
                  <a:srgbClr val="293348"/>
                </a:solidFill>
                <a:latin typeface="Times New Roman"/>
                <a:cs typeface="Times New Roman"/>
              </a:rPr>
              <a:t>Горно-Алтайск</a:t>
            </a:r>
            <a:r>
              <a:rPr lang="ru-RU" spc="40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и</a:t>
            </a:r>
            <a:r>
              <a:rPr lang="ru-RU" spc="5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rgbClr val="293348"/>
                </a:solidFill>
                <a:latin typeface="Times New Roman"/>
                <a:cs typeface="Times New Roman"/>
              </a:rPr>
              <a:t>единственный</a:t>
            </a:r>
            <a:r>
              <a:rPr lang="ru-RU" spc="65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20" dirty="0">
                <a:solidFill>
                  <a:srgbClr val="293348"/>
                </a:solidFill>
                <a:latin typeface="Times New Roman"/>
                <a:cs typeface="Times New Roman"/>
              </a:rPr>
              <a:t>город</a:t>
            </a:r>
            <a:r>
              <a:rPr lang="ru-RU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в </a:t>
            </a:r>
            <a:r>
              <a:rPr lang="ru-RU" spc="-15" dirty="0">
                <a:solidFill>
                  <a:srgbClr val="293348"/>
                </a:solidFill>
                <a:latin typeface="Times New Roman"/>
                <a:cs typeface="Times New Roman"/>
              </a:rPr>
              <a:t>Республике</a:t>
            </a:r>
            <a:r>
              <a:rPr lang="ru-RU" spc="-15" dirty="0" smtClean="0">
                <a:solidFill>
                  <a:srgbClr val="293348"/>
                </a:solidFill>
                <a:latin typeface="Times New Roman"/>
                <a:cs typeface="Times New Roman"/>
              </a:rPr>
              <a:t>.</a:t>
            </a:r>
          </a:p>
          <a:p>
            <a:pPr algn="ctr">
              <a:lnSpc>
                <a:spcPct val="100000"/>
              </a:lnSpc>
            </a:pPr>
            <a:endParaRPr lang="ru-RU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b="1" spc="-5" dirty="0">
                <a:solidFill>
                  <a:srgbClr val="293348"/>
                </a:solidFill>
                <a:latin typeface="Times New Roman"/>
                <a:cs typeface="Times New Roman"/>
              </a:rPr>
              <a:t>Площадь</a:t>
            </a:r>
            <a:r>
              <a:rPr lang="ru-RU" b="1" spc="30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92</a:t>
            </a:r>
            <a:r>
              <a:rPr lang="ru-RU" spc="10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903 кв.</a:t>
            </a:r>
            <a:r>
              <a:rPr lang="ru-RU" spc="5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км.</a:t>
            </a:r>
            <a:r>
              <a:rPr lang="ru-RU" spc="5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endParaRPr lang="ru-RU" spc="5" dirty="0" smtClean="0">
              <a:solidFill>
                <a:srgbClr val="293348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lang="ru-RU" spc="5" dirty="0" smtClean="0">
              <a:solidFill>
                <a:srgbClr val="293348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293348"/>
                </a:solidFill>
                <a:latin typeface="Times New Roman"/>
                <a:cs typeface="Times New Roman"/>
              </a:rPr>
              <a:t>Население</a:t>
            </a:r>
            <a:r>
              <a:rPr lang="ru-RU" b="1" spc="40" dirty="0" smtClean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–</a:t>
            </a:r>
            <a:r>
              <a:rPr lang="ru-RU" spc="5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10" dirty="0">
                <a:solidFill>
                  <a:srgbClr val="293348"/>
                </a:solidFill>
                <a:latin typeface="Times New Roman"/>
                <a:cs typeface="Times New Roman"/>
              </a:rPr>
              <a:t>русские,</a:t>
            </a:r>
            <a:r>
              <a:rPr lang="ru-RU" spc="35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алтайцы,</a:t>
            </a:r>
            <a:r>
              <a:rPr lang="ru-RU" spc="55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казахи.</a:t>
            </a:r>
            <a:r>
              <a:rPr lang="ru-RU" spc="20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endParaRPr lang="ru-RU" spc="20" dirty="0" smtClean="0">
              <a:solidFill>
                <a:srgbClr val="293348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endParaRPr lang="ru-RU" spc="20" dirty="0" smtClean="0">
              <a:solidFill>
                <a:srgbClr val="293348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b="1" spc="-5" dirty="0" smtClean="0">
                <a:solidFill>
                  <a:srgbClr val="293348"/>
                </a:solidFill>
                <a:latin typeface="Times New Roman"/>
                <a:cs typeface="Times New Roman"/>
              </a:rPr>
              <a:t>Плотность</a:t>
            </a:r>
            <a:r>
              <a:rPr lang="ru-RU" b="1" spc="20" dirty="0" smtClean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b="1" spc="-5" dirty="0">
                <a:solidFill>
                  <a:srgbClr val="293348"/>
                </a:solidFill>
                <a:latin typeface="Times New Roman"/>
                <a:cs typeface="Times New Roman"/>
              </a:rPr>
              <a:t>населения</a:t>
            </a:r>
            <a:r>
              <a:rPr lang="ru-RU" spc="55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2,37</a:t>
            </a:r>
            <a:r>
              <a:rPr lang="ru-RU" spc="10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чел.</a:t>
            </a:r>
            <a:r>
              <a:rPr lang="ru-RU" spc="10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на</a:t>
            </a:r>
            <a:r>
              <a:rPr lang="ru-RU" spc="15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кв.</a:t>
            </a:r>
            <a:r>
              <a:rPr lang="ru-RU" spc="10" dirty="0">
                <a:solidFill>
                  <a:srgbClr val="293348"/>
                </a:solidFill>
                <a:latin typeface="Times New Roman"/>
                <a:cs typeface="Times New Roman"/>
              </a:rPr>
              <a:t> </a:t>
            </a:r>
            <a:r>
              <a:rPr lang="ru-RU" spc="-5" dirty="0">
                <a:solidFill>
                  <a:srgbClr val="293348"/>
                </a:solidFill>
                <a:latin typeface="Times New Roman"/>
                <a:cs typeface="Times New Roman"/>
              </a:rPr>
              <a:t>км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178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r="6802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r="15524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10095"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2A5B31EC-B903-D3AE-1FEC-22849B059B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0632" y="4308270"/>
            <a:ext cx="11300059" cy="2390913"/>
          </a:xfrm>
        </p:spPr>
        <p:txBody>
          <a:bodyPr>
            <a:normAutofit/>
          </a:bodyPr>
          <a:lstStyle/>
          <a:p>
            <a:r>
              <a:rPr lang="ru-RU" dirty="0"/>
              <a:t>Катание на </a:t>
            </a:r>
            <a:r>
              <a:rPr lang="ru-RU" dirty="0" smtClean="0"/>
              <a:t>снегоходах, катание </a:t>
            </a:r>
            <a:r>
              <a:rPr lang="ru-RU" dirty="0"/>
              <a:t>на горных лыжах и </a:t>
            </a:r>
            <a:r>
              <a:rPr lang="ru-RU" dirty="0" smtClean="0"/>
              <a:t>сноуборде;</a:t>
            </a:r>
            <a:endParaRPr lang="ru-RU" dirty="0"/>
          </a:p>
          <a:p>
            <a:r>
              <a:rPr lang="ru-RU" dirty="0" smtClean="0"/>
              <a:t>Экскурсии, полеты </a:t>
            </a:r>
            <a:r>
              <a:rPr lang="ru-RU" dirty="0"/>
              <a:t>на </a:t>
            </a:r>
            <a:r>
              <a:rPr lang="ru-RU" dirty="0" smtClean="0"/>
              <a:t>вертолетах;</a:t>
            </a:r>
            <a:endParaRPr lang="ru-RU" dirty="0"/>
          </a:p>
          <a:p>
            <a:r>
              <a:rPr lang="ru-RU" dirty="0"/>
              <a:t>Пешие прогулки по </a:t>
            </a:r>
            <a:r>
              <a:rPr lang="ru-RU" dirty="0" smtClean="0"/>
              <a:t>лесу, банные церемонии;</a:t>
            </a:r>
            <a:endParaRPr lang="ru-RU" dirty="0"/>
          </a:p>
          <a:p>
            <a:r>
              <a:rPr lang="ru-RU" dirty="0"/>
              <a:t>Знакомство с национальной культурой</a:t>
            </a:r>
          </a:p>
          <a:p>
            <a:r>
              <a:rPr lang="ru-RU" dirty="0"/>
              <a:t>Дегустации и мастер классы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F8BFF78-25F3-9FF5-1E78-8223F09D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ЗИМА – сезон с декабря по апрель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60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98509" y="256036"/>
            <a:ext cx="5759280" cy="73536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 dirty="0">
                <a:solidFill>
                  <a:srgbClr val="302C28"/>
                </a:solidFill>
                <a:latin typeface="Bitter Medium"/>
              </a:rPr>
              <a:t>О ТУРЕ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434880" y="1058779"/>
            <a:ext cx="10826678" cy="5236143"/>
          </a:xfrm>
          <a:prstGeom prst="rect">
            <a:avLst/>
          </a:prstGeom>
          <a:noFill/>
          <a:ln w="0">
            <a:noFill/>
          </a:ln>
        </p:spPr>
        <p:txBody>
          <a:bodyPr lIns="108000" tIns="108000" rIns="108000" bIns="108000" anchor="t">
            <a:normAutofit fontScale="92500" lnSpcReduction="10000"/>
          </a:bodyPr>
          <a:lstStyle/>
          <a:p>
            <a:pPr marL="228600" indent="-2286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Незабываемые впечатляющие виды зимнего Алтая;</a:t>
            </a:r>
            <a:endParaRPr lang="ru-RU" sz="1800" b="0" strike="noStrike" spc="-1" dirty="0">
              <a:latin typeface="Arial"/>
            </a:endParaRPr>
          </a:p>
          <a:p>
            <a:pPr marL="228600" indent="-2286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Возможность погрузиться в мир гастрономии во время лекции от бренд-шефа, культуру, традиции и историю региона через общение с археологом, вдохновиться творчеством, мастерством, наполниться энергией и искренней любовью местного художника к Горному Алтаю и его народу;</a:t>
            </a:r>
            <a:endParaRPr lang="ru-RU" sz="1800" b="0" strike="noStrike" spc="-1" dirty="0">
              <a:latin typeface="Arial"/>
            </a:endParaRPr>
          </a:p>
          <a:p>
            <a:pPr marL="228600" indent="-2286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2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Проживание в новом современном отеле 5* на берегу реки Катунь в окружении </a:t>
            </a:r>
            <a:r>
              <a:rPr lang="ru-RU" sz="1800" b="0" strike="noStrike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гор,  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сосен и чистого воздуха.</a:t>
            </a:r>
            <a:endParaRPr lang="ru-RU" sz="1800" b="0" strike="noStrike" spc="-1" dirty="0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800" b="1" u="sng" strike="noStrike" spc="-1" dirty="0">
                <a:solidFill>
                  <a:srgbClr val="302C28"/>
                </a:solidFill>
                <a:uFillTx/>
                <a:latin typeface="SF Pro Text Light"/>
                <a:ea typeface="SF Pro Text Light"/>
              </a:rPr>
              <a:t>«Фишки» программы:</a:t>
            </a:r>
            <a:endParaRPr lang="ru-RU" sz="1800" b="0" strike="noStrike" spc="-1" dirty="0">
              <a:latin typeface="Arial"/>
            </a:endParaRPr>
          </a:p>
          <a:p>
            <a:pPr marL="228600" indent="-2286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2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Совершите увлекательную снегоходную прогулку по горной местности;</a:t>
            </a:r>
            <a:endParaRPr lang="ru-RU" sz="1800" b="0" strike="noStrike" spc="-1" dirty="0">
              <a:latin typeface="Arial"/>
            </a:endParaRPr>
          </a:p>
          <a:p>
            <a:pPr marL="228600" indent="-2286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2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Увезёте с собой свою картину с видами Алтая, созданную под чутким руководством алтайского художника;</a:t>
            </a:r>
            <a:endParaRPr lang="ru-RU" sz="1800" b="0" strike="noStrike" spc="-1" dirty="0">
              <a:latin typeface="Arial"/>
            </a:endParaRPr>
          </a:p>
          <a:p>
            <a:pPr marL="228600" indent="-2286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2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Посетите </a:t>
            </a:r>
            <a:r>
              <a:rPr lang="ru-RU" sz="18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шефс-тэйбл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 с бренд-шефом одного из лучших ресторанов Алтая;</a:t>
            </a:r>
            <a:endParaRPr lang="ru-RU" sz="1800" b="0" strike="noStrike" spc="-1" dirty="0">
              <a:latin typeface="Arial"/>
            </a:endParaRPr>
          </a:p>
          <a:p>
            <a:pPr marL="228600" indent="-2286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2"/>
              </a:buBlip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При желании сможете полюбоваться видами гор с высоты птичьего полета и увидеть священную гору Алтая — Белуха, самую высокую в Сибири (4509 м).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34880" y="410040"/>
            <a:ext cx="5759280" cy="1075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302C28"/>
                </a:solidFill>
                <a:latin typeface="Bitter Medium"/>
              </a:rPr>
              <a:t>Базовые условия программы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1225800" y="1722960"/>
            <a:ext cx="4966560" cy="332280"/>
          </a:xfrm>
          <a:prstGeom prst="rect">
            <a:avLst/>
          </a:prstGeom>
          <a:noFill/>
          <a:ln w="0">
            <a:noFill/>
          </a:ln>
        </p:spPr>
        <p:txBody>
          <a:bodyPr lIns="90000" tIns="36000" rIns="90000" bIns="3600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Ноябрь- апрель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1225800" y="2027520"/>
            <a:ext cx="4966560" cy="332280"/>
          </a:xfrm>
          <a:prstGeom prst="rect">
            <a:avLst/>
          </a:prstGeom>
          <a:noFill/>
          <a:ln w="0">
            <a:noFill/>
          </a:ln>
        </p:spPr>
        <p:txBody>
          <a:bodyPr lIns="90000" tIns="36000" rIns="90000" bIns="3600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600" b="1" strike="noStrike" spc="-1">
                <a:solidFill>
                  <a:srgbClr val="302C28"/>
                </a:solidFill>
                <a:latin typeface="SF Pro Text"/>
                <a:ea typeface="SF Pro Text"/>
              </a:rPr>
              <a:t>Под запрос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/>
          </p:nvPr>
        </p:nvSpPr>
        <p:spPr>
          <a:xfrm>
            <a:off x="1227600" y="2588760"/>
            <a:ext cx="4966560" cy="332280"/>
          </a:xfrm>
          <a:prstGeom prst="rect">
            <a:avLst/>
          </a:prstGeom>
          <a:noFill/>
          <a:ln w="0">
            <a:noFill/>
          </a:ln>
        </p:spPr>
        <p:txBody>
          <a:bodyPr lIns="90000" tIns="36000" rIns="90000" bIns="3600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6 дней/5 ночей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71" name="PlaceHolder 5"/>
          <p:cNvSpPr>
            <a:spLocks noGrp="1"/>
          </p:cNvSpPr>
          <p:nvPr>
            <p:ph/>
          </p:nvPr>
        </p:nvSpPr>
        <p:spPr>
          <a:xfrm>
            <a:off x="1227600" y="3282120"/>
            <a:ext cx="4966560" cy="332280"/>
          </a:xfrm>
          <a:prstGeom prst="rect">
            <a:avLst/>
          </a:prstGeom>
          <a:noFill/>
          <a:ln w="0">
            <a:noFill/>
          </a:ln>
        </p:spPr>
        <p:txBody>
          <a:bodyPr lIns="90000" tIns="36000" rIns="90000" bIns="3600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От 8 человек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72" name="PlaceHolder 6"/>
          <p:cNvSpPr>
            <a:spLocks noGrp="1"/>
          </p:cNvSpPr>
          <p:nvPr>
            <p:ph/>
          </p:nvPr>
        </p:nvSpPr>
        <p:spPr>
          <a:xfrm>
            <a:off x="1227600" y="3960000"/>
            <a:ext cx="4966560" cy="332280"/>
          </a:xfrm>
          <a:prstGeom prst="rect">
            <a:avLst/>
          </a:prstGeom>
          <a:noFill/>
          <a:ln w="0">
            <a:noFill/>
          </a:ln>
        </p:spPr>
        <p:txBody>
          <a:bodyPr lIns="90000" tIns="36000" rIns="90000" bIns="3600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Дети от 7 лет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73" name="PlaceHolder 7"/>
          <p:cNvSpPr>
            <a:spLocks noGrp="1"/>
          </p:cNvSpPr>
          <p:nvPr>
            <p:ph/>
          </p:nvPr>
        </p:nvSpPr>
        <p:spPr>
          <a:xfrm>
            <a:off x="1227600" y="4697280"/>
            <a:ext cx="4966560" cy="332280"/>
          </a:xfrm>
          <a:prstGeom prst="rect">
            <a:avLst/>
          </a:prstGeom>
          <a:noFill/>
          <a:ln w="0">
            <a:noFill/>
          </a:ln>
        </p:spPr>
        <p:txBody>
          <a:bodyPr lIns="90000" tIns="36000" rIns="90000" bIns="36000" anchor="t">
            <a:noAutofit/>
          </a:bodyPr>
          <a:lstStyle/>
          <a:p>
            <a:pPr inden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Горно-Алтайск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274" name="Рисунок 10"/>
          <p:cNvPicPr/>
          <p:nvPr/>
        </p:nvPicPr>
        <p:blipFill>
          <a:blip r:embed="rId2"/>
          <a:srcRect l="24994" r="24994"/>
          <a:stretch/>
        </p:blipFill>
        <p:spPr>
          <a:xfrm>
            <a:off x="6774120" y="320400"/>
            <a:ext cx="5077440" cy="5708160"/>
          </a:xfrm>
          <a:prstGeom prst="rect">
            <a:avLst/>
          </a:prstGeom>
          <a:ln w="0">
            <a:noFill/>
          </a:ln>
        </p:spPr>
      </p:pic>
      <p:sp>
        <p:nvSpPr>
          <p:cNvPr id="275" name="Текст 1"/>
          <p:cNvSpPr/>
          <p:nvPr/>
        </p:nvSpPr>
        <p:spPr>
          <a:xfrm>
            <a:off x="1227600" y="5396760"/>
            <a:ext cx="4966560" cy="33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36000" rIns="90000" bIns="36000" anchor="t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Микроавтобус </a:t>
            </a:r>
            <a:r>
              <a:rPr lang="ru-RU" sz="16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Mercedes-Benz</a:t>
            </a:r>
            <a:r>
              <a:rPr lang="ru-RU" sz="16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 </a:t>
            </a:r>
            <a:r>
              <a:rPr lang="ru-RU" sz="16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Sprinter</a:t>
            </a:r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Рисунок 7"/>
          <p:cNvSpPr/>
          <p:nvPr/>
        </p:nvSpPr>
        <p:spPr>
          <a:xfrm>
            <a:off x="4055760" y="0"/>
            <a:ext cx="4067280" cy="3129480"/>
          </a:xfrm>
          <a:custGeom>
            <a:avLst/>
            <a:gdLst>
              <a:gd name="textAreaLeft" fmla="*/ 0 w 4067280"/>
              <a:gd name="textAreaRight" fmla="*/ 4068000 w 4067280"/>
              <a:gd name="textAreaTop" fmla="*/ 0 h 3129480"/>
              <a:gd name="textAreaBottom" fmla="*/ 3130200 h 3129480"/>
            </a:gdLst>
            <a:ahLst/>
            <a:cxnLst/>
            <a:rect l="textAreaLeft" t="textAreaTop" r="textAreaRight" b="textAreaBottom"/>
            <a:pathLst>
              <a:path w="4047893" h="3130303">
                <a:moveTo>
                  <a:pt x="0" y="0"/>
                </a:moveTo>
                <a:lnTo>
                  <a:pt x="4047893" y="0"/>
                </a:lnTo>
                <a:lnTo>
                  <a:pt x="4047893" y="2992516"/>
                </a:lnTo>
                <a:lnTo>
                  <a:pt x="4044945" y="2992577"/>
                </a:lnTo>
                <a:cubicBezTo>
                  <a:pt x="4013007" y="2983979"/>
                  <a:pt x="4029496" y="3002079"/>
                  <a:pt x="3993923" y="2999571"/>
                </a:cubicBezTo>
                <a:cubicBezTo>
                  <a:pt x="3953690" y="2999964"/>
                  <a:pt x="3925732" y="2991455"/>
                  <a:pt x="3899257" y="2991271"/>
                </a:cubicBezTo>
                <a:cubicBezTo>
                  <a:pt x="3886826" y="2992007"/>
                  <a:pt x="3796118" y="2992401"/>
                  <a:pt x="3803589" y="2988448"/>
                </a:cubicBezTo>
                <a:cubicBezTo>
                  <a:pt x="3771479" y="2987947"/>
                  <a:pt x="3724459" y="2987102"/>
                  <a:pt x="3706605" y="2988261"/>
                </a:cubicBezTo>
                <a:cubicBezTo>
                  <a:pt x="3703225" y="2988417"/>
                  <a:pt x="3699845" y="2995250"/>
                  <a:pt x="3696464" y="2995404"/>
                </a:cubicBezTo>
                <a:cubicBezTo>
                  <a:pt x="3673602" y="2986677"/>
                  <a:pt x="3685958" y="2988527"/>
                  <a:pt x="3662169" y="2987899"/>
                </a:cubicBezTo>
                <a:cubicBezTo>
                  <a:pt x="3644316" y="2989337"/>
                  <a:pt x="3656616" y="2981271"/>
                  <a:pt x="3638764" y="2982711"/>
                </a:cubicBezTo>
                <a:cubicBezTo>
                  <a:pt x="3602893" y="3008049"/>
                  <a:pt x="3578600" y="2986252"/>
                  <a:pt x="3530424" y="2996493"/>
                </a:cubicBezTo>
                <a:lnTo>
                  <a:pt x="3456483" y="2997168"/>
                </a:lnTo>
                <a:cubicBezTo>
                  <a:pt x="3450083" y="2997038"/>
                  <a:pt x="3443320" y="2998707"/>
                  <a:pt x="3439236" y="2995739"/>
                </a:cubicBezTo>
                <a:cubicBezTo>
                  <a:pt x="3425274" y="2994984"/>
                  <a:pt x="3393296" y="2993238"/>
                  <a:pt x="3372711" y="2992638"/>
                </a:cubicBezTo>
                <a:cubicBezTo>
                  <a:pt x="3352114" y="2993330"/>
                  <a:pt x="3350044" y="2997174"/>
                  <a:pt x="3326457" y="2999553"/>
                </a:cubicBezTo>
                <a:cubicBezTo>
                  <a:pt x="3268010" y="2985825"/>
                  <a:pt x="3302346" y="3004184"/>
                  <a:pt x="3274937" y="3010755"/>
                </a:cubicBezTo>
                <a:lnTo>
                  <a:pt x="3247552" y="3008683"/>
                </a:lnTo>
                <a:cubicBezTo>
                  <a:pt x="3239494" y="3005928"/>
                  <a:pt x="3224032" y="3005154"/>
                  <a:pt x="3216589" y="3008554"/>
                </a:cubicBezTo>
                <a:cubicBezTo>
                  <a:pt x="3181100" y="3020057"/>
                  <a:pt x="3210475" y="3004700"/>
                  <a:pt x="3179493" y="3008649"/>
                </a:cubicBezTo>
                <a:lnTo>
                  <a:pt x="3149112" y="3020068"/>
                </a:lnTo>
                <a:cubicBezTo>
                  <a:pt x="3138430" y="3019534"/>
                  <a:pt x="3127747" y="3018999"/>
                  <a:pt x="3117065" y="3018465"/>
                </a:cubicBezTo>
                <a:cubicBezTo>
                  <a:pt x="3100309" y="3015885"/>
                  <a:pt x="3095375" y="3026129"/>
                  <a:pt x="3085852" y="3024573"/>
                </a:cubicBezTo>
                <a:cubicBezTo>
                  <a:pt x="3083205" y="3019183"/>
                  <a:pt x="3077928" y="3019152"/>
                  <a:pt x="3068056" y="3021434"/>
                </a:cubicBezTo>
                <a:cubicBezTo>
                  <a:pt x="3067547" y="3021341"/>
                  <a:pt x="3067037" y="3021249"/>
                  <a:pt x="3066528" y="3021156"/>
                </a:cubicBezTo>
                <a:lnTo>
                  <a:pt x="3051628" y="3025465"/>
                </a:lnTo>
                <a:cubicBezTo>
                  <a:pt x="3054335" y="3020336"/>
                  <a:pt x="3000640" y="3019846"/>
                  <a:pt x="3008147" y="3014211"/>
                </a:cubicBezTo>
                <a:cubicBezTo>
                  <a:pt x="2996636" y="3010434"/>
                  <a:pt x="2991707" y="3018185"/>
                  <a:pt x="2980324" y="3014988"/>
                </a:cubicBezTo>
                <a:cubicBezTo>
                  <a:pt x="2967759" y="3014879"/>
                  <a:pt x="2987908" y="3019802"/>
                  <a:pt x="2974105" y="3021050"/>
                </a:cubicBezTo>
                <a:lnTo>
                  <a:pt x="2898967" y="3017696"/>
                </a:lnTo>
                <a:cubicBezTo>
                  <a:pt x="2889133" y="3021177"/>
                  <a:pt x="2880975" y="3020236"/>
                  <a:pt x="2872906" y="3017903"/>
                </a:cubicBezTo>
                <a:cubicBezTo>
                  <a:pt x="2849600" y="3020002"/>
                  <a:pt x="2847396" y="3018746"/>
                  <a:pt x="2821030" y="3018560"/>
                </a:cubicBezTo>
                <a:cubicBezTo>
                  <a:pt x="2792862" y="3023478"/>
                  <a:pt x="2758404" y="3014635"/>
                  <a:pt x="2730230" y="3014468"/>
                </a:cubicBezTo>
                <a:cubicBezTo>
                  <a:pt x="2702955" y="3023430"/>
                  <a:pt x="2711231" y="3004398"/>
                  <a:pt x="2687628" y="3005982"/>
                </a:cubicBezTo>
                <a:cubicBezTo>
                  <a:pt x="2649605" y="3014721"/>
                  <a:pt x="2688189" y="2999773"/>
                  <a:pt x="2628951" y="3004821"/>
                </a:cubicBezTo>
                <a:cubicBezTo>
                  <a:pt x="2625663" y="3006146"/>
                  <a:pt x="2618407" y="3015256"/>
                  <a:pt x="2619087" y="3013604"/>
                </a:cubicBezTo>
                <a:cubicBezTo>
                  <a:pt x="2606112" y="3014772"/>
                  <a:pt x="2568093" y="2997234"/>
                  <a:pt x="2549635" y="2999974"/>
                </a:cubicBezTo>
                <a:cubicBezTo>
                  <a:pt x="2513091" y="2997021"/>
                  <a:pt x="2495971" y="3005522"/>
                  <a:pt x="2469604" y="3005367"/>
                </a:cubicBezTo>
                <a:cubicBezTo>
                  <a:pt x="2460397" y="2976688"/>
                  <a:pt x="2420737" y="2996998"/>
                  <a:pt x="2366760" y="2987296"/>
                </a:cubicBezTo>
                <a:lnTo>
                  <a:pt x="2184478" y="2961819"/>
                </a:lnTo>
                <a:cubicBezTo>
                  <a:pt x="2115036" y="2937455"/>
                  <a:pt x="2031972" y="2970259"/>
                  <a:pt x="1991474" y="2962274"/>
                </a:cubicBezTo>
                <a:cubicBezTo>
                  <a:pt x="1975906" y="2972624"/>
                  <a:pt x="1961170" y="2963891"/>
                  <a:pt x="1941495" y="2969241"/>
                </a:cubicBezTo>
                <a:cubicBezTo>
                  <a:pt x="1896970" y="2975039"/>
                  <a:pt x="1881450" y="2995129"/>
                  <a:pt x="1822493" y="2993236"/>
                </a:cubicBezTo>
                <a:cubicBezTo>
                  <a:pt x="1799752" y="2992671"/>
                  <a:pt x="1701905" y="3006262"/>
                  <a:pt x="1648275" y="3026974"/>
                </a:cubicBezTo>
                <a:cubicBezTo>
                  <a:pt x="1616403" y="3032996"/>
                  <a:pt x="1600867" y="3023470"/>
                  <a:pt x="1591543" y="3039497"/>
                </a:cubicBezTo>
                <a:cubicBezTo>
                  <a:pt x="1575633" y="3031540"/>
                  <a:pt x="1526767" y="3047621"/>
                  <a:pt x="1510786" y="3050328"/>
                </a:cubicBezTo>
                <a:cubicBezTo>
                  <a:pt x="1497175" y="3045568"/>
                  <a:pt x="1491407" y="3051186"/>
                  <a:pt x="1479840" y="3053317"/>
                </a:cubicBezTo>
                <a:cubicBezTo>
                  <a:pt x="1474089" y="3050154"/>
                  <a:pt x="1464204" y="3051191"/>
                  <a:pt x="1461357" y="3055723"/>
                </a:cubicBezTo>
                <a:cubicBezTo>
                  <a:pt x="1467349" y="3065095"/>
                  <a:pt x="1432334" y="3063163"/>
                  <a:pt x="1430609" y="3070129"/>
                </a:cubicBezTo>
                <a:cubicBezTo>
                  <a:pt x="1410809" y="3073247"/>
                  <a:pt x="1323018" y="3072113"/>
                  <a:pt x="1309663" y="3084171"/>
                </a:cubicBezTo>
                <a:cubicBezTo>
                  <a:pt x="1269914" y="3092758"/>
                  <a:pt x="1209429" y="3080578"/>
                  <a:pt x="1192304" y="3082351"/>
                </a:cubicBezTo>
                <a:cubicBezTo>
                  <a:pt x="1184634" y="3081968"/>
                  <a:pt x="1176965" y="3081586"/>
                  <a:pt x="1169295" y="3081203"/>
                </a:cubicBezTo>
                <a:cubicBezTo>
                  <a:pt x="1168466" y="3081333"/>
                  <a:pt x="1167637" y="3081462"/>
                  <a:pt x="1166808" y="3081592"/>
                </a:cubicBezTo>
                <a:lnTo>
                  <a:pt x="1115657" y="3078389"/>
                </a:lnTo>
                <a:cubicBezTo>
                  <a:pt x="1085018" y="3091798"/>
                  <a:pt x="1079065" y="3095505"/>
                  <a:pt x="1042697" y="3099180"/>
                </a:cubicBezTo>
                <a:cubicBezTo>
                  <a:pt x="1032644" y="3098117"/>
                  <a:pt x="979772" y="3096600"/>
                  <a:pt x="977694" y="3101321"/>
                </a:cubicBezTo>
                <a:cubicBezTo>
                  <a:pt x="961202" y="3095227"/>
                  <a:pt x="940975" y="3100410"/>
                  <a:pt x="924689" y="3093957"/>
                </a:cubicBezTo>
                <a:lnTo>
                  <a:pt x="908550" y="3095940"/>
                </a:lnTo>
                <a:cubicBezTo>
                  <a:pt x="877246" y="3094405"/>
                  <a:pt x="882046" y="3103791"/>
                  <a:pt x="845329" y="3093756"/>
                </a:cubicBezTo>
                <a:cubicBezTo>
                  <a:pt x="837507" y="3090479"/>
                  <a:pt x="824678" y="3090893"/>
                  <a:pt x="816675" y="3094679"/>
                </a:cubicBezTo>
                <a:cubicBezTo>
                  <a:pt x="815297" y="3095330"/>
                  <a:pt x="814119" y="3096059"/>
                  <a:pt x="813174" y="3096843"/>
                </a:cubicBezTo>
                <a:cubicBezTo>
                  <a:pt x="790135" y="3089256"/>
                  <a:pt x="783048" y="3095926"/>
                  <a:pt x="771013" y="3090199"/>
                </a:cubicBezTo>
                <a:cubicBezTo>
                  <a:pt x="742645" y="3091482"/>
                  <a:pt x="725377" y="3101536"/>
                  <a:pt x="714380" y="3096584"/>
                </a:cubicBezTo>
                <a:cubicBezTo>
                  <a:pt x="693975" y="3099387"/>
                  <a:pt x="662383" y="3104707"/>
                  <a:pt x="648585" y="3107020"/>
                </a:cubicBezTo>
                <a:cubicBezTo>
                  <a:pt x="644887" y="3110954"/>
                  <a:pt x="637955" y="3109662"/>
                  <a:pt x="631605" y="3110467"/>
                </a:cubicBezTo>
                <a:cubicBezTo>
                  <a:pt x="625207" y="3114143"/>
                  <a:pt x="595514" y="3114413"/>
                  <a:pt x="586338" y="3112576"/>
                </a:cubicBezTo>
                <a:lnTo>
                  <a:pt x="557969" y="3117179"/>
                </a:lnTo>
                <a:cubicBezTo>
                  <a:pt x="508787" y="3109928"/>
                  <a:pt x="487300" y="3138247"/>
                  <a:pt x="448505" y="3111841"/>
                </a:cubicBezTo>
                <a:cubicBezTo>
                  <a:pt x="430568" y="3111948"/>
                  <a:pt x="443794" y="3120265"/>
                  <a:pt x="425858" y="3120372"/>
                </a:cubicBezTo>
                <a:cubicBezTo>
                  <a:pt x="402271" y="3123536"/>
                  <a:pt x="413517" y="3112164"/>
                  <a:pt x="391847" y="3124839"/>
                </a:cubicBezTo>
                <a:cubicBezTo>
                  <a:pt x="349157" y="3121692"/>
                  <a:pt x="326774" y="3134550"/>
                  <a:pt x="288285" y="3125373"/>
                </a:cubicBezTo>
                <a:cubicBezTo>
                  <a:pt x="295755" y="3130086"/>
                  <a:pt x="205047" y="3129615"/>
                  <a:pt x="192615" y="3128738"/>
                </a:cubicBezTo>
                <a:cubicBezTo>
                  <a:pt x="166142" y="3128957"/>
                  <a:pt x="138184" y="3127159"/>
                  <a:pt x="97952" y="3126690"/>
                </a:cubicBezTo>
                <a:cubicBezTo>
                  <a:pt x="62377" y="3129680"/>
                  <a:pt x="78866" y="3120044"/>
                  <a:pt x="46928" y="3130296"/>
                </a:cubicBezTo>
                <a:cubicBezTo>
                  <a:pt x="37098" y="3130371"/>
                  <a:pt x="21188" y="3129903"/>
                  <a:pt x="7323" y="3129312"/>
                </a:cubicBezTo>
                <a:lnTo>
                  <a:pt x="0" y="3128852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Рисунок 8"/>
          <p:cNvSpPr/>
          <p:nvPr/>
        </p:nvSpPr>
        <p:spPr>
          <a:xfrm>
            <a:off x="8117280" y="0"/>
            <a:ext cx="4074120" cy="3206160"/>
          </a:xfrm>
          <a:custGeom>
            <a:avLst/>
            <a:gdLst>
              <a:gd name="textAreaLeft" fmla="*/ 0 w 4074120"/>
              <a:gd name="textAreaRight" fmla="*/ 4074840 w 4074120"/>
              <a:gd name="textAreaTop" fmla="*/ 0 h 3206160"/>
              <a:gd name="textAreaBottom" fmla="*/ 3206880 h 3206160"/>
            </a:gdLst>
            <a:ahLst/>
            <a:cxnLst/>
            <a:rect l="textAreaLeft" t="textAreaTop" r="textAreaRight" b="textAreaBottom"/>
            <a:pathLst>
              <a:path w="4074792" h="3206832">
                <a:moveTo>
                  <a:pt x="3636948" y="0"/>
                </a:moveTo>
                <a:lnTo>
                  <a:pt x="4074792" y="0"/>
                </a:lnTo>
                <a:lnTo>
                  <a:pt x="4074792" y="136523"/>
                </a:lnTo>
                <a:lnTo>
                  <a:pt x="4074792" y="1701203"/>
                </a:lnTo>
                <a:lnTo>
                  <a:pt x="4074792" y="3071005"/>
                </a:lnTo>
                <a:cubicBezTo>
                  <a:pt x="4074791" y="3071015"/>
                  <a:pt x="4074791" y="3071026"/>
                  <a:pt x="4074790" y="3071036"/>
                </a:cubicBezTo>
                <a:cubicBezTo>
                  <a:pt x="4074706" y="3071031"/>
                  <a:pt x="4074621" y="3071023"/>
                  <a:pt x="4074537" y="3071016"/>
                </a:cubicBezTo>
                <a:lnTo>
                  <a:pt x="4068611" y="3068509"/>
                </a:lnTo>
                <a:lnTo>
                  <a:pt x="4045670" y="3073245"/>
                </a:lnTo>
                <a:cubicBezTo>
                  <a:pt x="4034369" y="3074897"/>
                  <a:pt x="4022476" y="3075992"/>
                  <a:pt x="4010272" y="3076492"/>
                </a:cubicBezTo>
                <a:cubicBezTo>
                  <a:pt x="4007533" y="3073155"/>
                  <a:pt x="3997954" y="3077897"/>
                  <a:pt x="3993449" y="3078834"/>
                </a:cubicBezTo>
                <a:cubicBezTo>
                  <a:pt x="3993400" y="3076655"/>
                  <a:pt x="3983417" y="3075610"/>
                  <a:pt x="3979874" y="3077414"/>
                </a:cubicBezTo>
                <a:cubicBezTo>
                  <a:pt x="3905413" y="3085205"/>
                  <a:pt x="3947310" y="3064844"/>
                  <a:pt x="3902628" y="3077053"/>
                </a:cubicBezTo>
                <a:cubicBezTo>
                  <a:pt x="3895152" y="3077689"/>
                  <a:pt x="3889541" y="3076596"/>
                  <a:pt x="3884864" y="3074792"/>
                </a:cubicBezTo>
                <a:lnTo>
                  <a:pt x="3876445" y="3070288"/>
                </a:lnTo>
                <a:lnTo>
                  <a:pt x="3869849" y="3071894"/>
                </a:lnTo>
                <a:cubicBezTo>
                  <a:pt x="3844950" y="3072020"/>
                  <a:pt x="3837611" y="3067403"/>
                  <a:pt x="3823123" y="3072054"/>
                </a:cubicBezTo>
                <a:cubicBezTo>
                  <a:pt x="3801718" y="3062387"/>
                  <a:pt x="3808925" y="3071090"/>
                  <a:pt x="3792645" y="3072570"/>
                </a:cubicBezTo>
                <a:cubicBezTo>
                  <a:pt x="3779800" y="3074496"/>
                  <a:pt x="3803379" y="3078207"/>
                  <a:pt x="3790792" y="3078754"/>
                </a:cubicBezTo>
                <a:cubicBezTo>
                  <a:pt x="3777173" y="3076257"/>
                  <a:pt x="3777813" y="3084009"/>
                  <a:pt x="3763649" y="3080957"/>
                </a:cubicBezTo>
                <a:cubicBezTo>
                  <a:pt x="3767091" y="3075118"/>
                  <a:pt x="3735701" y="3082089"/>
                  <a:pt x="3734727" y="3076988"/>
                </a:cubicBezTo>
                <a:cubicBezTo>
                  <a:pt x="3722697" y="3084282"/>
                  <a:pt x="3716653" y="3075296"/>
                  <a:pt x="3700636" y="3077544"/>
                </a:cubicBezTo>
                <a:cubicBezTo>
                  <a:pt x="3693091" y="3080304"/>
                  <a:pt x="3687649" y="3080778"/>
                  <a:pt x="3680236" y="3077809"/>
                </a:cubicBezTo>
                <a:cubicBezTo>
                  <a:pt x="3654174" y="3087885"/>
                  <a:pt x="3655380" y="3083186"/>
                  <a:pt x="3643893" y="3082386"/>
                </a:cubicBezTo>
                <a:lnTo>
                  <a:pt x="3636948" y="3082868"/>
                </a:lnTo>
                <a:close/>
                <a:moveTo>
                  <a:pt x="0" y="0"/>
                </a:moveTo>
                <a:lnTo>
                  <a:pt x="3618948" y="0"/>
                </a:lnTo>
                <a:lnTo>
                  <a:pt x="3618948" y="3085019"/>
                </a:lnTo>
                <a:lnTo>
                  <a:pt x="3582915" y="3091716"/>
                </a:lnTo>
                <a:cubicBezTo>
                  <a:pt x="3568086" y="3094898"/>
                  <a:pt x="3553373" y="3099023"/>
                  <a:pt x="3539826" y="3105510"/>
                </a:cubicBezTo>
                <a:cubicBezTo>
                  <a:pt x="3534851" y="3109183"/>
                  <a:pt x="3522640" y="3110575"/>
                  <a:pt x="3512552" y="3108616"/>
                </a:cubicBezTo>
                <a:cubicBezTo>
                  <a:pt x="3510817" y="3108280"/>
                  <a:pt x="3509211" y="3107854"/>
                  <a:pt x="3507784" y="3107351"/>
                </a:cubicBezTo>
                <a:cubicBezTo>
                  <a:pt x="3484358" y="3109337"/>
                  <a:pt x="3398680" y="3118201"/>
                  <a:pt x="3371998" y="3120524"/>
                </a:cubicBezTo>
                <a:cubicBezTo>
                  <a:pt x="3369840" y="3115803"/>
                  <a:pt x="3356348" y="3124323"/>
                  <a:pt x="3347706" y="3121295"/>
                </a:cubicBezTo>
                <a:cubicBezTo>
                  <a:pt x="3341516" y="3118640"/>
                  <a:pt x="3335979" y="3120606"/>
                  <a:pt x="3329514" y="3120813"/>
                </a:cubicBezTo>
                <a:cubicBezTo>
                  <a:pt x="3320996" y="3118726"/>
                  <a:pt x="3293213" y="3122496"/>
                  <a:pt x="3285971" y="3125202"/>
                </a:cubicBezTo>
                <a:cubicBezTo>
                  <a:pt x="3268664" y="3134600"/>
                  <a:pt x="3229335" y="3127620"/>
                  <a:pt x="3214954" y="3134821"/>
                </a:cubicBezTo>
                <a:cubicBezTo>
                  <a:pt x="3209735" y="3135877"/>
                  <a:pt x="3204632" y="3136304"/>
                  <a:pt x="3199619" y="3136341"/>
                </a:cubicBezTo>
                <a:lnTo>
                  <a:pt x="3185596" y="3135549"/>
                </a:lnTo>
                <a:lnTo>
                  <a:pt x="3181611" y="3133536"/>
                </a:lnTo>
                <a:lnTo>
                  <a:pt x="3173038" y="3134034"/>
                </a:lnTo>
                <a:cubicBezTo>
                  <a:pt x="3172219" y="3133933"/>
                  <a:pt x="3171403" y="3133828"/>
                  <a:pt x="3170584" y="3133727"/>
                </a:cubicBezTo>
                <a:cubicBezTo>
                  <a:pt x="3165893" y="3133133"/>
                  <a:pt x="3161264" y="3132616"/>
                  <a:pt x="3156680" y="3132413"/>
                </a:cubicBezTo>
                <a:cubicBezTo>
                  <a:pt x="3162708" y="3142506"/>
                  <a:pt x="3118691" y="3132337"/>
                  <a:pt x="3131377" y="3140501"/>
                </a:cubicBezTo>
                <a:cubicBezTo>
                  <a:pt x="3107247" y="3141133"/>
                  <a:pt x="3125653" y="3148737"/>
                  <a:pt x="3096645" y="3141489"/>
                </a:cubicBezTo>
                <a:cubicBezTo>
                  <a:pt x="3066028" y="3143585"/>
                  <a:pt x="2985937" y="3148930"/>
                  <a:pt x="2947683" y="3153076"/>
                </a:cubicBezTo>
                <a:cubicBezTo>
                  <a:pt x="2908535" y="3164150"/>
                  <a:pt x="2894047" y="3160801"/>
                  <a:pt x="2867106" y="3166359"/>
                </a:cubicBezTo>
                <a:cubicBezTo>
                  <a:pt x="2814697" y="3169063"/>
                  <a:pt x="2817607" y="3182335"/>
                  <a:pt x="2794531" y="3172581"/>
                </a:cubicBezTo>
                <a:cubicBezTo>
                  <a:pt x="2759379" y="3174963"/>
                  <a:pt x="2789883" y="3187082"/>
                  <a:pt x="2753028" y="3183154"/>
                </a:cubicBezTo>
                <a:cubicBezTo>
                  <a:pt x="2751885" y="3184745"/>
                  <a:pt x="2726320" y="3200684"/>
                  <a:pt x="2723944" y="3201826"/>
                </a:cubicBezTo>
                <a:cubicBezTo>
                  <a:pt x="2708620" y="3202098"/>
                  <a:pt x="2693298" y="3202369"/>
                  <a:pt x="2677975" y="3202641"/>
                </a:cubicBezTo>
                <a:lnTo>
                  <a:pt x="2674628" y="3202488"/>
                </a:lnTo>
                <a:lnTo>
                  <a:pt x="2653449" y="3206832"/>
                </a:lnTo>
                <a:lnTo>
                  <a:pt x="2652733" y="3206485"/>
                </a:lnTo>
                <a:cubicBezTo>
                  <a:pt x="2650649" y="3205806"/>
                  <a:pt x="2648196" y="3205491"/>
                  <a:pt x="2644916" y="3205932"/>
                </a:cubicBezTo>
                <a:cubicBezTo>
                  <a:pt x="2635043" y="3204929"/>
                  <a:pt x="2605741" y="3200634"/>
                  <a:pt x="2593480" y="3200471"/>
                </a:cubicBezTo>
                <a:cubicBezTo>
                  <a:pt x="2586535" y="3202077"/>
                  <a:pt x="2579120" y="3203595"/>
                  <a:pt x="2571352" y="3204954"/>
                </a:cubicBezTo>
                <a:lnTo>
                  <a:pt x="2508931" y="3205635"/>
                </a:lnTo>
                <a:lnTo>
                  <a:pt x="2443558" y="3197677"/>
                </a:lnTo>
                <a:cubicBezTo>
                  <a:pt x="2419379" y="3197503"/>
                  <a:pt x="2398443" y="3194546"/>
                  <a:pt x="2377975" y="3196631"/>
                </a:cubicBezTo>
                <a:cubicBezTo>
                  <a:pt x="2369664" y="3194331"/>
                  <a:pt x="2361828" y="3200081"/>
                  <a:pt x="2354230" y="3203524"/>
                </a:cubicBezTo>
                <a:cubicBezTo>
                  <a:pt x="2331666" y="3202375"/>
                  <a:pt x="2326205" y="3190781"/>
                  <a:pt x="2311904" y="3194615"/>
                </a:cubicBezTo>
                <a:cubicBezTo>
                  <a:pt x="2299226" y="3186664"/>
                  <a:pt x="2298478" y="3189698"/>
                  <a:pt x="2292518" y="3191975"/>
                </a:cubicBezTo>
                <a:cubicBezTo>
                  <a:pt x="2292236" y="3192030"/>
                  <a:pt x="2291952" y="3192084"/>
                  <a:pt x="2291670" y="3192138"/>
                </a:cubicBezTo>
                <a:lnTo>
                  <a:pt x="2289935" y="3191001"/>
                </a:lnTo>
                <a:cubicBezTo>
                  <a:pt x="2288740" y="3190826"/>
                  <a:pt x="2287545" y="3190650"/>
                  <a:pt x="2286350" y="3190475"/>
                </a:cubicBezTo>
                <a:cubicBezTo>
                  <a:pt x="2283087" y="3190588"/>
                  <a:pt x="2279824" y="3190702"/>
                  <a:pt x="2276560" y="3190815"/>
                </a:cubicBezTo>
                <a:cubicBezTo>
                  <a:pt x="2275333" y="3190954"/>
                  <a:pt x="2274106" y="3191095"/>
                  <a:pt x="2272878" y="3191234"/>
                </a:cubicBezTo>
                <a:cubicBezTo>
                  <a:pt x="2270341" y="3191415"/>
                  <a:pt x="2268657" y="3191395"/>
                  <a:pt x="2267491" y="3191226"/>
                </a:cubicBezTo>
                <a:cubicBezTo>
                  <a:pt x="2267446" y="3191195"/>
                  <a:pt x="2267401" y="3191163"/>
                  <a:pt x="2267356" y="3191132"/>
                </a:cubicBezTo>
                <a:cubicBezTo>
                  <a:pt x="2265674" y="3191191"/>
                  <a:pt x="2272015" y="3181231"/>
                  <a:pt x="2270331" y="3181288"/>
                </a:cubicBezTo>
                <a:cubicBezTo>
                  <a:pt x="2261817" y="3181798"/>
                  <a:pt x="2245508" y="3192513"/>
                  <a:pt x="2237621" y="3193341"/>
                </a:cubicBezTo>
                <a:cubicBezTo>
                  <a:pt x="2230952" y="3188122"/>
                  <a:pt x="2201807" y="3194287"/>
                  <a:pt x="2204998" y="3184450"/>
                </a:cubicBezTo>
                <a:cubicBezTo>
                  <a:pt x="2194358" y="3185275"/>
                  <a:pt x="2187923" y="3189360"/>
                  <a:pt x="2191506" y="3182908"/>
                </a:cubicBezTo>
                <a:cubicBezTo>
                  <a:pt x="2188003" y="3182995"/>
                  <a:pt x="2185845" y="3182445"/>
                  <a:pt x="2184299" y="3181586"/>
                </a:cubicBezTo>
                <a:lnTo>
                  <a:pt x="2183851" y="3181181"/>
                </a:lnTo>
                <a:cubicBezTo>
                  <a:pt x="2175409" y="3181852"/>
                  <a:pt x="2144344" y="3184594"/>
                  <a:pt x="2133638" y="3185611"/>
                </a:cubicBezTo>
                <a:lnTo>
                  <a:pt x="2119626" y="3187286"/>
                </a:lnTo>
                <a:lnTo>
                  <a:pt x="2118272" y="3186936"/>
                </a:lnTo>
                <a:lnTo>
                  <a:pt x="2108571" y="3182098"/>
                </a:lnTo>
                <a:cubicBezTo>
                  <a:pt x="2105445" y="3182948"/>
                  <a:pt x="2102680" y="3190707"/>
                  <a:pt x="2100438" y="3192108"/>
                </a:cubicBezTo>
                <a:cubicBezTo>
                  <a:pt x="2067405" y="3184620"/>
                  <a:pt x="2036236" y="3191471"/>
                  <a:pt x="2000381" y="3190177"/>
                </a:cubicBezTo>
                <a:cubicBezTo>
                  <a:pt x="1959857" y="3192827"/>
                  <a:pt x="1939600" y="3192172"/>
                  <a:pt x="1916158" y="3194249"/>
                </a:cubicBezTo>
                <a:cubicBezTo>
                  <a:pt x="1912293" y="3194366"/>
                  <a:pt x="1880973" y="3195317"/>
                  <a:pt x="1887411" y="3191164"/>
                </a:cubicBezTo>
                <a:cubicBezTo>
                  <a:pt x="1852504" y="3191887"/>
                  <a:pt x="1801428" y="3188597"/>
                  <a:pt x="1765567" y="3189403"/>
                </a:cubicBezTo>
                <a:cubicBezTo>
                  <a:pt x="1742518" y="3179537"/>
                  <a:pt x="1720388" y="3197847"/>
                  <a:pt x="1696483" y="3196001"/>
                </a:cubicBezTo>
                <a:cubicBezTo>
                  <a:pt x="1703021" y="3205084"/>
                  <a:pt x="1643224" y="3190905"/>
                  <a:pt x="1641914" y="3201156"/>
                </a:cubicBezTo>
                <a:lnTo>
                  <a:pt x="1616036" y="3195225"/>
                </a:lnTo>
                <a:lnTo>
                  <a:pt x="1602969" y="3183027"/>
                </a:lnTo>
                <a:cubicBezTo>
                  <a:pt x="1598072" y="3182553"/>
                  <a:pt x="1592807" y="3192463"/>
                  <a:pt x="1586988" y="3192940"/>
                </a:cubicBezTo>
                <a:cubicBezTo>
                  <a:pt x="1572670" y="3197003"/>
                  <a:pt x="1550375" y="3192024"/>
                  <a:pt x="1530211" y="3192325"/>
                </a:cubicBezTo>
                <a:lnTo>
                  <a:pt x="1520952" y="3186905"/>
                </a:lnTo>
                <a:lnTo>
                  <a:pt x="1490729" y="3191485"/>
                </a:lnTo>
                <a:cubicBezTo>
                  <a:pt x="1468552" y="3191207"/>
                  <a:pt x="1446375" y="3190928"/>
                  <a:pt x="1424198" y="3190650"/>
                </a:cubicBezTo>
                <a:lnTo>
                  <a:pt x="1415249" y="3191880"/>
                </a:lnTo>
                <a:cubicBezTo>
                  <a:pt x="1411925" y="3191267"/>
                  <a:pt x="1408171" y="3200997"/>
                  <a:pt x="1404255" y="3200334"/>
                </a:cubicBezTo>
                <a:lnTo>
                  <a:pt x="1391750" y="3187909"/>
                </a:lnTo>
                <a:cubicBezTo>
                  <a:pt x="1381661" y="3187357"/>
                  <a:pt x="1352558" y="3184434"/>
                  <a:pt x="1343727" y="3183678"/>
                </a:cubicBezTo>
                <a:cubicBezTo>
                  <a:pt x="1342072" y="3183573"/>
                  <a:pt x="1340419" y="3183469"/>
                  <a:pt x="1338765" y="3183367"/>
                </a:cubicBezTo>
                <a:lnTo>
                  <a:pt x="1307047" y="3173708"/>
                </a:lnTo>
                <a:cubicBezTo>
                  <a:pt x="1282373" y="3168353"/>
                  <a:pt x="1222464" y="3156934"/>
                  <a:pt x="1190723" y="3151242"/>
                </a:cubicBezTo>
                <a:cubicBezTo>
                  <a:pt x="1162255" y="3154795"/>
                  <a:pt x="1139356" y="3140423"/>
                  <a:pt x="1116594" y="3142893"/>
                </a:cubicBezTo>
                <a:cubicBezTo>
                  <a:pt x="1087880" y="3139313"/>
                  <a:pt x="1064706" y="3133407"/>
                  <a:pt x="1046137" y="3129757"/>
                </a:cubicBezTo>
                <a:cubicBezTo>
                  <a:pt x="1043055" y="3128231"/>
                  <a:pt x="1008748" y="3122191"/>
                  <a:pt x="1005181" y="3120998"/>
                </a:cubicBezTo>
                <a:cubicBezTo>
                  <a:pt x="984796" y="3117722"/>
                  <a:pt x="992916" y="3117498"/>
                  <a:pt x="958438" y="3112393"/>
                </a:cubicBezTo>
                <a:cubicBezTo>
                  <a:pt x="929508" y="3107168"/>
                  <a:pt x="899811" y="3105046"/>
                  <a:pt x="867560" y="3099555"/>
                </a:cubicBezTo>
                <a:cubicBezTo>
                  <a:pt x="833318" y="3092162"/>
                  <a:pt x="813047" y="3094039"/>
                  <a:pt x="799569" y="3090916"/>
                </a:cubicBezTo>
                <a:cubicBezTo>
                  <a:pt x="771251" y="3081862"/>
                  <a:pt x="762466" y="3082949"/>
                  <a:pt x="719291" y="3083807"/>
                </a:cubicBezTo>
                <a:cubicBezTo>
                  <a:pt x="686110" y="3077791"/>
                  <a:pt x="650609" y="3086120"/>
                  <a:pt x="625296" y="3074725"/>
                </a:cubicBezTo>
                <a:cubicBezTo>
                  <a:pt x="621987" y="3075726"/>
                  <a:pt x="618443" y="3076360"/>
                  <a:pt x="614749" y="3076730"/>
                </a:cubicBezTo>
                <a:cubicBezTo>
                  <a:pt x="611146" y="3076865"/>
                  <a:pt x="607543" y="3077001"/>
                  <a:pt x="603940" y="3077136"/>
                </a:cubicBezTo>
                <a:lnTo>
                  <a:pt x="593720" y="3073558"/>
                </a:lnTo>
                <a:cubicBezTo>
                  <a:pt x="582477" y="3072982"/>
                  <a:pt x="547571" y="3074242"/>
                  <a:pt x="536479" y="3073678"/>
                </a:cubicBezTo>
                <a:lnTo>
                  <a:pt x="536387" y="3073243"/>
                </a:lnTo>
                <a:cubicBezTo>
                  <a:pt x="533473" y="3072263"/>
                  <a:pt x="525854" y="3070816"/>
                  <a:pt x="518998" y="3067803"/>
                </a:cubicBezTo>
                <a:cubicBezTo>
                  <a:pt x="507927" y="3064551"/>
                  <a:pt x="482575" y="3056649"/>
                  <a:pt x="469960" y="3053733"/>
                </a:cubicBezTo>
                <a:lnTo>
                  <a:pt x="447318" y="3040291"/>
                </a:lnTo>
                <a:lnTo>
                  <a:pt x="425333" y="3044001"/>
                </a:lnTo>
                <a:cubicBezTo>
                  <a:pt x="408470" y="3045644"/>
                  <a:pt x="407353" y="3040342"/>
                  <a:pt x="386749" y="3036246"/>
                </a:cubicBezTo>
                <a:cubicBezTo>
                  <a:pt x="376618" y="3038424"/>
                  <a:pt x="369906" y="3046527"/>
                  <a:pt x="363884" y="3043273"/>
                </a:cubicBezTo>
                <a:cubicBezTo>
                  <a:pt x="342589" y="3042463"/>
                  <a:pt x="325051" y="3026886"/>
                  <a:pt x="302090" y="3023477"/>
                </a:cubicBezTo>
                <a:cubicBezTo>
                  <a:pt x="275304" y="3024810"/>
                  <a:pt x="265256" y="3016067"/>
                  <a:pt x="240708" y="3012457"/>
                </a:cubicBezTo>
                <a:cubicBezTo>
                  <a:pt x="216392" y="3017156"/>
                  <a:pt x="225318" y="3004361"/>
                  <a:pt x="213642" y="3000187"/>
                </a:cubicBezTo>
                <a:lnTo>
                  <a:pt x="210136" y="2999539"/>
                </a:lnTo>
                <a:lnTo>
                  <a:pt x="161173" y="3000751"/>
                </a:lnTo>
                <a:cubicBezTo>
                  <a:pt x="155221" y="2995313"/>
                  <a:pt x="125345" y="3000481"/>
                  <a:pt x="129830" y="2990766"/>
                </a:cubicBezTo>
                <a:cubicBezTo>
                  <a:pt x="114063" y="2988829"/>
                  <a:pt x="78452" y="2989333"/>
                  <a:pt x="66570" y="2989124"/>
                </a:cubicBezTo>
                <a:cubicBezTo>
                  <a:pt x="63892" y="2989252"/>
                  <a:pt x="61215" y="2989381"/>
                  <a:pt x="58536" y="2989509"/>
                </a:cubicBezTo>
                <a:lnTo>
                  <a:pt x="56128" y="2990673"/>
                </a:lnTo>
                <a:cubicBezTo>
                  <a:pt x="53603" y="2991345"/>
                  <a:pt x="50084" y="2991550"/>
                  <a:pt x="44340" y="2990707"/>
                </a:cubicBezTo>
                <a:cubicBezTo>
                  <a:pt x="43906" y="2990575"/>
                  <a:pt x="43471" y="2990444"/>
                  <a:pt x="43038" y="2990312"/>
                </a:cubicBezTo>
                <a:cubicBezTo>
                  <a:pt x="41391" y="2990660"/>
                  <a:pt x="29572" y="2991258"/>
                  <a:pt x="15707" y="2991753"/>
                </a:cubicBezTo>
                <a:lnTo>
                  <a:pt x="0" y="299208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Рисунок 6"/>
          <p:cNvSpPr/>
          <p:nvPr/>
        </p:nvSpPr>
        <p:spPr>
          <a:xfrm>
            <a:off x="0" y="0"/>
            <a:ext cx="4067280" cy="3383280"/>
          </a:xfrm>
          <a:custGeom>
            <a:avLst/>
            <a:gdLst>
              <a:gd name="textAreaLeft" fmla="*/ 0 w 4067280"/>
              <a:gd name="textAreaRight" fmla="*/ 4068000 w 4067280"/>
              <a:gd name="textAreaTop" fmla="*/ 0 h 3383280"/>
              <a:gd name="textAreaBottom" fmla="*/ 3384000 h 3383280"/>
            </a:gdLst>
            <a:ahLst/>
            <a:cxnLst/>
            <a:rect l="textAreaLeft" t="textAreaTop" r="textAreaRight" b="textAreaBottom"/>
            <a:pathLst>
              <a:path w="4042416" h="3385728">
                <a:moveTo>
                  <a:pt x="0" y="0"/>
                </a:moveTo>
                <a:lnTo>
                  <a:pt x="4042416" y="0"/>
                </a:lnTo>
                <a:lnTo>
                  <a:pt x="4042416" y="3128479"/>
                </a:lnTo>
                <a:lnTo>
                  <a:pt x="4028354" y="3127596"/>
                </a:lnTo>
                <a:lnTo>
                  <a:pt x="4027052" y="3128065"/>
                </a:lnTo>
                <a:cubicBezTo>
                  <a:pt x="4021308" y="3129072"/>
                  <a:pt x="4017789" y="3128826"/>
                  <a:pt x="4015263" y="3128026"/>
                </a:cubicBezTo>
                <a:lnTo>
                  <a:pt x="4012855" y="3126638"/>
                </a:lnTo>
                <a:cubicBezTo>
                  <a:pt x="4010177" y="3126485"/>
                  <a:pt x="4007499" y="3126331"/>
                  <a:pt x="4004821" y="3126178"/>
                </a:cubicBezTo>
                <a:lnTo>
                  <a:pt x="3989141" y="3124109"/>
                </a:lnTo>
                <a:lnTo>
                  <a:pt x="3986071" y="3124814"/>
                </a:lnTo>
                <a:cubicBezTo>
                  <a:pt x="3978117" y="3124340"/>
                  <a:pt x="3970163" y="3123867"/>
                  <a:pt x="3962210" y="3123393"/>
                </a:cubicBezTo>
                <a:lnTo>
                  <a:pt x="3961815" y="3123891"/>
                </a:lnTo>
                <a:cubicBezTo>
                  <a:pt x="3960390" y="3124978"/>
                  <a:pt x="3958310" y="3125718"/>
                  <a:pt x="3954808" y="3125756"/>
                </a:cubicBezTo>
                <a:cubicBezTo>
                  <a:pt x="3959236" y="3133293"/>
                  <a:pt x="3952279" y="3128690"/>
                  <a:pt x="3941561" y="3128136"/>
                </a:cubicBezTo>
                <a:cubicBezTo>
                  <a:pt x="3946046" y="3139719"/>
                  <a:pt x="3916172" y="3133558"/>
                  <a:pt x="3910218" y="3140040"/>
                </a:cubicBezTo>
                <a:cubicBezTo>
                  <a:pt x="3902241" y="3139371"/>
                  <a:pt x="3893889" y="3138877"/>
                  <a:pt x="3885332" y="3138615"/>
                </a:cubicBezTo>
                <a:cubicBezTo>
                  <a:pt x="3883646" y="3138613"/>
                  <a:pt x="3881962" y="3138612"/>
                  <a:pt x="3880277" y="3138611"/>
                </a:cubicBezTo>
                <a:lnTo>
                  <a:pt x="3880157" y="3138728"/>
                </a:lnTo>
                <a:cubicBezTo>
                  <a:pt x="3879018" y="3138975"/>
                  <a:pt x="3877339" y="3139067"/>
                  <a:pt x="3874788" y="3138954"/>
                </a:cubicBezTo>
                <a:cubicBezTo>
                  <a:pt x="3873545" y="3138837"/>
                  <a:pt x="3872302" y="3138719"/>
                  <a:pt x="3871060" y="3138602"/>
                </a:cubicBezTo>
                <a:cubicBezTo>
                  <a:pt x="3867792" y="3138600"/>
                  <a:pt x="3864523" y="3138597"/>
                  <a:pt x="3861255" y="3138595"/>
                </a:cubicBezTo>
                <a:lnTo>
                  <a:pt x="3857750" y="3139367"/>
                </a:lnTo>
                <a:cubicBezTo>
                  <a:pt x="3846075" y="3144344"/>
                  <a:pt x="3854999" y="3159597"/>
                  <a:pt x="3830684" y="3153996"/>
                </a:cubicBezTo>
                <a:cubicBezTo>
                  <a:pt x="3806135" y="3158301"/>
                  <a:pt x="3796087" y="3168722"/>
                  <a:pt x="3769301" y="3167135"/>
                </a:cubicBezTo>
                <a:cubicBezTo>
                  <a:pt x="3746341" y="3171198"/>
                  <a:pt x="3728802" y="3177825"/>
                  <a:pt x="3707507" y="3178792"/>
                </a:cubicBezTo>
                <a:cubicBezTo>
                  <a:pt x="3701485" y="3182671"/>
                  <a:pt x="3694773" y="3184953"/>
                  <a:pt x="3684642" y="3182356"/>
                </a:cubicBezTo>
                <a:cubicBezTo>
                  <a:pt x="3664039" y="3187241"/>
                  <a:pt x="3662921" y="3193562"/>
                  <a:pt x="3646059" y="3191603"/>
                </a:cubicBezTo>
                <a:cubicBezTo>
                  <a:pt x="3640580" y="3202440"/>
                  <a:pt x="3637332" y="3199199"/>
                  <a:pt x="3629738" y="3197630"/>
                </a:cubicBezTo>
                <a:cubicBezTo>
                  <a:pt x="3629422" y="3197615"/>
                  <a:pt x="3629107" y="3197601"/>
                  <a:pt x="3628792" y="3197586"/>
                </a:cubicBezTo>
                <a:lnTo>
                  <a:pt x="3628083" y="3199123"/>
                </a:lnTo>
                <a:lnTo>
                  <a:pt x="3625096" y="3200280"/>
                </a:lnTo>
                <a:lnTo>
                  <a:pt x="3615459" y="3201472"/>
                </a:lnTo>
                <a:lnTo>
                  <a:pt x="3611591" y="3201595"/>
                </a:lnTo>
                <a:cubicBezTo>
                  <a:pt x="3609016" y="3201801"/>
                  <a:pt x="3607422" y="3202094"/>
                  <a:pt x="3606451" y="3202467"/>
                </a:cubicBezTo>
                <a:cubicBezTo>
                  <a:pt x="3606434" y="3202508"/>
                  <a:pt x="3606416" y="3202549"/>
                  <a:pt x="3606400" y="3202591"/>
                </a:cubicBezTo>
                <a:lnTo>
                  <a:pt x="3601432" y="3203206"/>
                </a:lnTo>
                <a:cubicBezTo>
                  <a:pt x="3592873" y="3204006"/>
                  <a:pt x="3584373" y="3204560"/>
                  <a:pt x="3576144" y="3204905"/>
                </a:cubicBezTo>
                <a:cubicBezTo>
                  <a:pt x="3574128" y="3211754"/>
                  <a:pt x="3541136" y="3209590"/>
                  <a:pt x="3552393" y="3219978"/>
                </a:cubicBezTo>
                <a:cubicBezTo>
                  <a:pt x="3541534" y="3220768"/>
                  <a:pt x="3531979" y="3217271"/>
                  <a:pt x="3540787" y="3223847"/>
                </a:cubicBezTo>
                <a:cubicBezTo>
                  <a:pt x="3537368" y="3224311"/>
                  <a:pt x="3535763" y="3225264"/>
                  <a:pt x="3535004" y="3226465"/>
                </a:cubicBezTo>
                <a:lnTo>
                  <a:pt x="3534913" y="3226984"/>
                </a:lnTo>
                <a:lnTo>
                  <a:pt x="3510631" y="3228560"/>
                </a:lnTo>
                <a:lnTo>
                  <a:pt x="3508032" y="3229602"/>
                </a:lnTo>
                <a:cubicBezTo>
                  <a:pt x="3502489" y="3229589"/>
                  <a:pt x="3496946" y="3217284"/>
                  <a:pt x="3491403" y="3217271"/>
                </a:cubicBezTo>
                <a:lnTo>
                  <a:pt x="3483240" y="3230114"/>
                </a:lnTo>
                <a:lnTo>
                  <a:pt x="3480053" y="3229098"/>
                </a:lnTo>
                <a:cubicBezTo>
                  <a:pt x="3477098" y="3228652"/>
                  <a:pt x="3473497" y="3228850"/>
                  <a:pt x="3468451" y="3230503"/>
                </a:cubicBezTo>
                <a:lnTo>
                  <a:pt x="3467451" y="3231106"/>
                </a:lnTo>
                <a:cubicBezTo>
                  <a:pt x="3463724" y="3230727"/>
                  <a:pt x="3465319" y="3225684"/>
                  <a:pt x="3446095" y="3228231"/>
                </a:cubicBezTo>
                <a:cubicBezTo>
                  <a:pt x="3420782" y="3241817"/>
                  <a:pt x="3385281" y="3239215"/>
                  <a:pt x="3352101" y="3246389"/>
                </a:cubicBezTo>
                <a:cubicBezTo>
                  <a:pt x="3308926" y="3245365"/>
                  <a:pt x="3300141" y="3236739"/>
                  <a:pt x="3271822" y="3247535"/>
                </a:cubicBezTo>
                <a:cubicBezTo>
                  <a:pt x="3258345" y="3251259"/>
                  <a:pt x="3238074" y="3249021"/>
                  <a:pt x="3203831" y="3257835"/>
                </a:cubicBezTo>
                <a:cubicBezTo>
                  <a:pt x="3171582" y="3264382"/>
                  <a:pt x="3141884" y="3266912"/>
                  <a:pt x="3112954" y="3273139"/>
                </a:cubicBezTo>
                <a:cubicBezTo>
                  <a:pt x="3078476" y="3279224"/>
                  <a:pt x="3086597" y="3279492"/>
                  <a:pt x="3066210" y="3283399"/>
                </a:cubicBezTo>
                <a:cubicBezTo>
                  <a:pt x="3062644" y="3284820"/>
                  <a:pt x="3028337" y="3292022"/>
                  <a:pt x="3025254" y="3293841"/>
                </a:cubicBezTo>
                <a:cubicBezTo>
                  <a:pt x="3006685" y="3298191"/>
                  <a:pt x="2983512" y="3305232"/>
                  <a:pt x="2954798" y="3309502"/>
                </a:cubicBezTo>
                <a:cubicBezTo>
                  <a:pt x="2932037" y="3306557"/>
                  <a:pt x="2909137" y="3323689"/>
                  <a:pt x="2880670" y="3319455"/>
                </a:cubicBezTo>
                <a:cubicBezTo>
                  <a:pt x="2870569" y="3318843"/>
                  <a:pt x="2841559" y="3322729"/>
                  <a:pt x="2837450" y="3326984"/>
                </a:cubicBezTo>
                <a:cubicBezTo>
                  <a:pt x="2831684" y="3328519"/>
                  <a:pt x="2824114" y="3328148"/>
                  <a:pt x="2822806" y="3332314"/>
                </a:cubicBezTo>
                <a:cubicBezTo>
                  <a:pt x="2819977" y="3337488"/>
                  <a:pt x="2796022" y="3333061"/>
                  <a:pt x="2801164" y="3338099"/>
                </a:cubicBezTo>
                <a:cubicBezTo>
                  <a:pt x="2784223" y="3335132"/>
                  <a:pt x="2776048" y="3346251"/>
                  <a:pt x="2764344" y="3350218"/>
                </a:cubicBezTo>
                <a:cubicBezTo>
                  <a:pt x="2757478" y="3348552"/>
                  <a:pt x="2751292" y="3350621"/>
                  <a:pt x="2743431" y="3353692"/>
                </a:cubicBezTo>
                <a:lnTo>
                  <a:pt x="2732627" y="3357754"/>
                </a:lnTo>
                <a:cubicBezTo>
                  <a:pt x="2730974" y="3357877"/>
                  <a:pt x="2729319" y="3358001"/>
                  <a:pt x="2727665" y="3358124"/>
                </a:cubicBezTo>
                <a:cubicBezTo>
                  <a:pt x="2718835" y="3359026"/>
                  <a:pt x="2689731" y="3362512"/>
                  <a:pt x="2679642" y="3363167"/>
                </a:cubicBezTo>
                <a:lnTo>
                  <a:pt x="2667138" y="3362058"/>
                </a:lnTo>
                <a:cubicBezTo>
                  <a:pt x="2663221" y="3362847"/>
                  <a:pt x="2659468" y="3367173"/>
                  <a:pt x="2656143" y="3367903"/>
                </a:cubicBezTo>
                <a:lnTo>
                  <a:pt x="2647194" y="3366438"/>
                </a:lnTo>
                <a:cubicBezTo>
                  <a:pt x="2648133" y="3370664"/>
                  <a:pt x="2637589" y="3367185"/>
                  <a:pt x="2629621" y="3367075"/>
                </a:cubicBezTo>
                <a:cubicBezTo>
                  <a:pt x="2613302" y="3367195"/>
                  <a:pt x="2596982" y="3367314"/>
                  <a:pt x="2580663" y="3367433"/>
                </a:cubicBezTo>
                <a:lnTo>
                  <a:pt x="2550440" y="3369933"/>
                </a:lnTo>
                <a:lnTo>
                  <a:pt x="2541181" y="3368434"/>
                </a:lnTo>
                <a:cubicBezTo>
                  <a:pt x="2521017" y="3368075"/>
                  <a:pt x="2498723" y="3374010"/>
                  <a:pt x="2484405" y="3369168"/>
                </a:cubicBezTo>
                <a:cubicBezTo>
                  <a:pt x="2478585" y="3368597"/>
                  <a:pt x="2473319" y="3368728"/>
                  <a:pt x="2468424" y="3369293"/>
                </a:cubicBezTo>
                <a:lnTo>
                  <a:pt x="2455357" y="3371892"/>
                </a:lnTo>
                <a:lnTo>
                  <a:pt x="2429477" y="3378962"/>
                </a:lnTo>
                <a:cubicBezTo>
                  <a:pt x="2428170" y="3366741"/>
                  <a:pt x="2368370" y="3383644"/>
                  <a:pt x="2374910" y="3372816"/>
                </a:cubicBezTo>
                <a:cubicBezTo>
                  <a:pt x="2351003" y="3375016"/>
                  <a:pt x="2328875" y="3353188"/>
                  <a:pt x="2305825" y="3364950"/>
                </a:cubicBezTo>
                <a:cubicBezTo>
                  <a:pt x="2269964" y="3363989"/>
                  <a:pt x="2218889" y="3367911"/>
                  <a:pt x="2183980" y="3367050"/>
                </a:cubicBezTo>
                <a:cubicBezTo>
                  <a:pt x="2190418" y="3372001"/>
                  <a:pt x="2159099" y="3370867"/>
                  <a:pt x="2155235" y="3370727"/>
                </a:cubicBezTo>
                <a:cubicBezTo>
                  <a:pt x="2131791" y="3368250"/>
                  <a:pt x="2111535" y="3369033"/>
                  <a:pt x="2071012" y="3365872"/>
                </a:cubicBezTo>
                <a:cubicBezTo>
                  <a:pt x="2035156" y="3367416"/>
                  <a:pt x="2003987" y="3359247"/>
                  <a:pt x="1970953" y="3368175"/>
                </a:cubicBezTo>
                <a:cubicBezTo>
                  <a:pt x="1968713" y="3366505"/>
                  <a:pt x="1965947" y="3365216"/>
                  <a:pt x="1962822" y="3364203"/>
                </a:cubicBezTo>
                <a:lnTo>
                  <a:pt x="1953120" y="3362010"/>
                </a:lnTo>
                <a:lnTo>
                  <a:pt x="1951768" y="3362426"/>
                </a:lnTo>
                <a:cubicBezTo>
                  <a:pt x="1945920" y="3363198"/>
                  <a:pt x="1942436" y="3362810"/>
                  <a:pt x="1940004" y="3361911"/>
                </a:cubicBezTo>
                <a:lnTo>
                  <a:pt x="1937753" y="3360430"/>
                </a:lnTo>
                <a:cubicBezTo>
                  <a:pt x="1935095" y="3360170"/>
                  <a:pt x="1932438" y="3359909"/>
                  <a:pt x="1929780" y="3359649"/>
                </a:cubicBezTo>
                <a:lnTo>
                  <a:pt x="1887540" y="3355150"/>
                </a:lnTo>
                <a:lnTo>
                  <a:pt x="1887093" y="3355631"/>
                </a:lnTo>
                <a:cubicBezTo>
                  <a:pt x="1885548" y="3356655"/>
                  <a:pt x="1883390" y="3357309"/>
                  <a:pt x="1879887" y="3357206"/>
                </a:cubicBezTo>
                <a:cubicBezTo>
                  <a:pt x="1883470" y="3364899"/>
                  <a:pt x="1877035" y="3360029"/>
                  <a:pt x="1866395" y="3359045"/>
                </a:cubicBezTo>
                <a:cubicBezTo>
                  <a:pt x="1869584" y="3370773"/>
                  <a:pt x="1840440" y="3363424"/>
                  <a:pt x="1833771" y="3369645"/>
                </a:cubicBezTo>
                <a:cubicBezTo>
                  <a:pt x="1825883" y="3368658"/>
                  <a:pt x="1817596" y="3367827"/>
                  <a:pt x="1809081" y="3367220"/>
                </a:cubicBezTo>
                <a:cubicBezTo>
                  <a:pt x="1807399" y="3367151"/>
                  <a:pt x="1805718" y="3367081"/>
                  <a:pt x="1804036" y="3367012"/>
                </a:cubicBezTo>
                <a:cubicBezTo>
                  <a:pt x="1803991" y="3367049"/>
                  <a:pt x="1803946" y="3367087"/>
                  <a:pt x="1803901" y="3367124"/>
                </a:cubicBezTo>
                <a:cubicBezTo>
                  <a:pt x="1802735" y="3367324"/>
                  <a:pt x="1801050" y="3367349"/>
                  <a:pt x="1798514" y="3367133"/>
                </a:cubicBezTo>
                <a:lnTo>
                  <a:pt x="1794832" y="3366632"/>
                </a:lnTo>
                <a:cubicBezTo>
                  <a:pt x="1791569" y="3366497"/>
                  <a:pt x="1788305" y="3366363"/>
                  <a:pt x="1785042" y="3366228"/>
                </a:cubicBezTo>
                <a:lnTo>
                  <a:pt x="1781456" y="3366855"/>
                </a:lnTo>
                <a:lnTo>
                  <a:pt x="1779723" y="3368210"/>
                </a:lnTo>
                <a:cubicBezTo>
                  <a:pt x="1779440" y="3368145"/>
                  <a:pt x="1779156" y="3368081"/>
                  <a:pt x="1778873" y="3368017"/>
                </a:cubicBezTo>
                <a:cubicBezTo>
                  <a:pt x="1772915" y="3365302"/>
                  <a:pt x="1772165" y="3361684"/>
                  <a:pt x="1759487" y="3371164"/>
                </a:cubicBezTo>
                <a:cubicBezTo>
                  <a:pt x="1745189" y="3366592"/>
                  <a:pt x="1739727" y="3372452"/>
                  <a:pt x="1717161" y="3373821"/>
                </a:cubicBezTo>
                <a:cubicBezTo>
                  <a:pt x="1709564" y="3369719"/>
                  <a:pt x="1701729" y="3370825"/>
                  <a:pt x="1693416" y="3373567"/>
                </a:cubicBezTo>
                <a:cubicBezTo>
                  <a:pt x="1672951" y="3371082"/>
                  <a:pt x="1652013" y="3374606"/>
                  <a:pt x="1627833" y="3374813"/>
                </a:cubicBezTo>
                <a:lnTo>
                  <a:pt x="1562462" y="3384303"/>
                </a:lnTo>
                <a:lnTo>
                  <a:pt x="1500041" y="3383490"/>
                </a:lnTo>
                <a:cubicBezTo>
                  <a:pt x="1492272" y="3381870"/>
                  <a:pt x="1484857" y="3380061"/>
                  <a:pt x="1477912" y="3378146"/>
                </a:cubicBezTo>
                <a:cubicBezTo>
                  <a:pt x="1467843" y="3383386"/>
                  <a:pt x="1444391" y="3372717"/>
                  <a:pt x="1440452" y="3384501"/>
                </a:cubicBezTo>
                <a:cubicBezTo>
                  <a:pt x="1430880" y="3382256"/>
                  <a:pt x="1427637" y="3376745"/>
                  <a:pt x="1426476" y="3384655"/>
                </a:cubicBezTo>
                <a:cubicBezTo>
                  <a:pt x="1423197" y="3384130"/>
                  <a:pt x="1420743" y="3384505"/>
                  <a:pt x="1418659" y="3385315"/>
                </a:cubicBezTo>
                <a:lnTo>
                  <a:pt x="1417944" y="3385728"/>
                </a:lnTo>
                <a:lnTo>
                  <a:pt x="1396764" y="3380550"/>
                </a:lnTo>
                <a:cubicBezTo>
                  <a:pt x="1395649" y="3380611"/>
                  <a:pt x="1394534" y="3380671"/>
                  <a:pt x="1393418" y="3380732"/>
                </a:cubicBezTo>
                <a:lnTo>
                  <a:pt x="1380294" y="3376245"/>
                </a:lnTo>
                <a:lnTo>
                  <a:pt x="1351459" y="3367819"/>
                </a:lnTo>
                <a:cubicBezTo>
                  <a:pt x="1349081" y="3366456"/>
                  <a:pt x="1319507" y="3359397"/>
                  <a:pt x="1318363" y="3357501"/>
                </a:cubicBezTo>
                <a:cubicBezTo>
                  <a:pt x="1281509" y="3362183"/>
                  <a:pt x="1312014" y="3347734"/>
                  <a:pt x="1276860" y="3344896"/>
                </a:cubicBezTo>
                <a:cubicBezTo>
                  <a:pt x="1253785" y="3356523"/>
                  <a:pt x="1256695" y="3340702"/>
                  <a:pt x="1204286" y="3337478"/>
                </a:cubicBezTo>
                <a:cubicBezTo>
                  <a:pt x="1177346" y="3330852"/>
                  <a:pt x="1162856" y="3334844"/>
                  <a:pt x="1123710" y="3321641"/>
                </a:cubicBezTo>
                <a:cubicBezTo>
                  <a:pt x="1085454" y="3316699"/>
                  <a:pt x="1005363" y="3310325"/>
                  <a:pt x="974748" y="3307827"/>
                </a:cubicBezTo>
                <a:cubicBezTo>
                  <a:pt x="945739" y="3316468"/>
                  <a:pt x="964147" y="3307403"/>
                  <a:pt x="940014" y="3306650"/>
                </a:cubicBezTo>
                <a:cubicBezTo>
                  <a:pt x="952701" y="3296917"/>
                  <a:pt x="908686" y="3309041"/>
                  <a:pt x="914712" y="3297007"/>
                </a:cubicBezTo>
                <a:cubicBezTo>
                  <a:pt x="910130" y="3297250"/>
                  <a:pt x="905499" y="3297866"/>
                  <a:pt x="900809" y="3298574"/>
                </a:cubicBezTo>
                <a:cubicBezTo>
                  <a:pt x="899990" y="3298695"/>
                  <a:pt x="899172" y="3298818"/>
                  <a:pt x="898353" y="3298939"/>
                </a:cubicBezTo>
                <a:lnTo>
                  <a:pt x="889782" y="3298345"/>
                </a:lnTo>
                <a:lnTo>
                  <a:pt x="885796" y="3300744"/>
                </a:lnTo>
                <a:lnTo>
                  <a:pt x="871773" y="3301689"/>
                </a:lnTo>
                <a:cubicBezTo>
                  <a:pt x="866761" y="3301647"/>
                  <a:pt x="861656" y="3301137"/>
                  <a:pt x="856438" y="3299878"/>
                </a:cubicBezTo>
                <a:cubicBezTo>
                  <a:pt x="842058" y="3291293"/>
                  <a:pt x="802729" y="3299614"/>
                  <a:pt x="785420" y="3288409"/>
                </a:cubicBezTo>
                <a:cubicBezTo>
                  <a:pt x="778178" y="3285185"/>
                  <a:pt x="750397" y="3280689"/>
                  <a:pt x="741879" y="3283178"/>
                </a:cubicBezTo>
                <a:cubicBezTo>
                  <a:pt x="735414" y="3282930"/>
                  <a:pt x="729876" y="3280586"/>
                  <a:pt x="723686" y="3283753"/>
                </a:cubicBezTo>
                <a:cubicBezTo>
                  <a:pt x="715044" y="3287362"/>
                  <a:pt x="701553" y="3277204"/>
                  <a:pt x="699393" y="3282833"/>
                </a:cubicBezTo>
                <a:cubicBezTo>
                  <a:pt x="672713" y="3280063"/>
                  <a:pt x="587034" y="3269495"/>
                  <a:pt x="563609" y="3267130"/>
                </a:cubicBezTo>
                <a:cubicBezTo>
                  <a:pt x="562182" y="3267727"/>
                  <a:pt x="560575" y="3268235"/>
                  <a:pt x="558841" y="3268637"/>
                </a:cubicBezTo>
                <a:cubicBezTo>
                  <a:pt x="548753" y="3270973"/>
                  <a:pt x="536540" y="3269314"/>
                  <a:pt x="531566" y="3264933"/>
                </a:cubicBezTo>
                <a:cubicBezTo>
                  <a:pt x="504471" y="3249467"/>
                  <a:pt x="472712" y="3245264"/>
                  <a:pt x="444697" y="3238786"/>
                </a:cubicBezTo>
                <a:cubicBezTo>
                  <a:pt x="412178" y="3232626"/>
                  <a:pt x="425904" y="3247927"/>
                  <a:pt x="391157" y="3231908"/>
                </a:cubicBezTo>
                <a:cubicBezTo>
                  <a:pt x="383742" y="3235447"/>
                  <a:pt x="378300" y="3234882"/>
                  <a:pt x="370757" y="3231592"/>
                </a:cubicBezTo>
                <a:cubicBezTo>
                  <a:pt x="354739" y="3228912"/>
                  <a:pt x="348695" y="3239626"/>
                  <a:pt x="336665" y="3230928"/>
                </a:cubicBezTo>
                <a:cubicBezTo>
                  <a:pt x="335690" y="3237011"/>
                  <a:pt x="304301" y="3228700"/>
                  <a:pt x="307742" y="3235662"/>
                </a:cubicBezTo>
                <a:cubicBezTo>
                  <a:pt x="293579" y="3239301"/>
                  <a:pt x="294219" y="3230059"/>
                  <a:pt x="280601" y="3233035"/>
                </a:cubicBezTo>
                <a:cubicBezTo>
                  <a:pt x="268012" y="3232382"/>
                  <a:pt x="291593" y="3227959"/>
                  <a:pt x="278749" y="3225662"/>
                </a:cubicBezTo>
                <a:cubicBezTo>
                  <a:pt x="262467" y="3223898"/>
                  <a:pt x="269675" y="3213521"/>
                  <a:pt x="248269" y="3225047"/>
                </a:cubicBezTo>
                <a:cubicBezTo>
                  <a:pt x="233782" y="3219502"/>
                  <a:pt x="226442" y="3225006"/>
                  <a:pt x="201544" y="3224856"/>
                </a:cubicBezTo>
                <a:lnTo>
                  <a:pt x="194948" y="3222941"/>
                </a:lnTo>
                <a:lnTo>
                  <a:pt x="186529" y="3228311"/>
                </a:lnTo>
                <a:cubicBezTo>
                  <a:pt x="181850" y="3230463"/>
                  <a:pt x="176241" y="3231765"/>
                  <a:pt x="168765" y="3231006"/>
                </a:cubicBezTo>
                <a:cubicBezTo>
                  <a:pt x="124081" y="3216450"/>
                  <a:pt x="165980" y="3240725"/>
                  <a:pt x="91518" y="3231436"/>
                </a:cubicBezTo>
                <a:cubicBezTo>
                  <a:pt x="87975" y="3229287"/>
                  <a:pt x="77991" y="3230533"/>
                  <a:pt x="77943" y="3233131"/>
                </a:cubicBezTo>
                <a:cubicBezTo>
                  <a:pt x="73437" y="3232012"/>
                  <a:pt x="63858" y="3226359"/>
                  <a:pt x="61120" y="3230338"/>
                </a:cubicBezTo>
                <a:cubicBezTo>
                  <a:pt x="48916" y="3229741"/>
                  <a:pt x="37022" y="3228436"/>
                  <a:pt x="25722" y="3226468"/>
                </a:cubicBezTo>
                <a:lnTo>
                  <a:pt x="2781" y="3220820"/>
                </a:lnTo>
                <a:lnTo>
                  <a:pt x="0" y="3222223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PlaceHolder 1"/>
          <p:cNvSpPr>
            <a:spLocks noGrp="1"/>
          </p:cNvSpPr>
          <p:nvPr>
            <p:ph/>
          </p:nvPr>
        </p:nvSpPr>
        <p:spPr>
          <a:xfrm>
            <a:off x="453960" y="4308120"/>
            <a:ext cx="10794240" cy="225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Размещение </a:t>
            </a:r>
            <a:r>
              <a:rPr lang="en-US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в отеле Grand Chalet Altay 5*</a:t>
            </a: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. Расположен в 40 км от аэропорта на берегу реки Катунь в живописном сосновом лесу на территории природного комплекса «Бирюзовая Катунь»;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2-местное размещение в номере Классик кинг с двуспальной кроватью c видом на реку и балконом;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Завтраки проходят в ресторане отеля;</a:t>
            </a:r>
            <a:endParaRPr lang="ru-RU" sz="1800" b="0" strike="noStrike" spc="-1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>
                <a:solidFill>
                  <a:srgbClr val="302C28"/>
                </a:solidFill>
                <a:latin typeface="SF Pro Text Light"/>
                <a:ea typeface="SF Pro Text Light"/>
              </a:rPr>
              <a:t>В стоимость проживания входит посещение Банного &amp; СПА комплекса «Кедр и Пар» с 9:00-12:00 </a:t>
            </a:r>
            <a:endParaRPr lang="ru-RU" sz="1800" b="0" strike="noStrike" spc="-1"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title"/>
          </p:nvPr>
        </p:nvSpPr>
        <p:spPr>
          <a:xfrm>
            <a:off x="453960" y="3617640"/>
            <a:ext cx="9186120" cy="583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302C28"/>
                </a:solidFill>
                <a:latin typeface="Bitter Medium"/>
              </a:rPr>
              <a:t>РАЗМЕЩЕНИЕ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Рисунок 7"/>
          <p:cNvSpPr/>
          <p:nvPr/>
        </p:nvSpPr>
        <p:spPr>
          <a:xfrm>
            <a:off x="4055760" y="0"/>
            <a:ext cx="4067280" cy="3129480"/>
          </a:xfrm>
          <a:custGeom>
            <a:avLst/>
            <a:gdLst>
              <a:gd name="textAreaLeft" fmla="*/ 0 w 4067280"/>
              <a:gd name="textAreaRight" fmla="*/ 4068000 w 4067280"/>
              <a:gd name="textAreaTop" fmla="*/ 0 h 3129480"/>
              <a:gd name="textAreaBottom" fmla="*/ 3130200 h 3129480"/>
            </a:gdLst>
            <a:ahLst/>
            <a:cxnLst/>
            <a:rect l="textAreaLeft" t="textAreaTop" r="textAreaRight" b="textAreaBottom"/>
            <a:pathLst>
              <a:path w="4047893" h="3130303">
                <a:moveTo>
                  <a:pt x="0" y="0"/>
                </a:moveTo>
                <a:lnTo>
                  <a:pt x="4047893" y="0"/>
                </a:lnTo>
                <a:lnTo>
                  <a:pt x="4047893" y="2992516"/>
                </a:lnTo>
                <a:lnTo>
                  <a:pt x="4044945" y="2992577"/>
                </a:lnTo>
                <a:cubicBezTo>
                  <a:pt x="4013007" y="2983979"/>
                  <a:pt x="4029496" y="3002079"/>
                  <a:pt x="3993923" y="2999571"/>
                </a:cubicBezTo>
                <a:cubicBezTo>
                  <a:pt x="3953690" y="2999964"/>
                  <a:pt x="3925732" y="2991455"/>
                  <a:pt x="3899257" y="2991271"/>
                </a:cubicBezTo>
                <a:cubicBezTo>
                  <a:pt x="3886826" y="2992007"/>
                  <a:pt x="3796118" y="2992401"/>
                  <a:pt x="3803589" y="2988448"/>
                </a:cubicBezTo>
                <a:cubicBezTo>
                  <a:pt x="3771479" y="2987947"/>
                  <a:pt x="3724459" y="2987102"/>
                  <a:pt x="3706605" y="2988261"/>
                </a:cubicBezTo>
                <a:cubicBezTo>
                  <a:pt x="3703225" y="2988417"/>
                  <a:pt x="3699845" y="2995250"/>
                  <a:pt x="3696464" y="2995404"/>
                </a:cubicBezTo>
                <a:cubicBezTo>
                  <a:pt x="3673602" y="2986677"/>
                  <a:pt x="3685958" y="2988527"/>
                  <a:pt x="3662169" y="2987899"/>
                </a:cubicBezTo>
                <a:cubicBezTo>
                  <a:pt x="3644316" y="2989337"/>
                  <a:pt x="3656616" y="2981271"/>
                  <a:pt x="3638764" y="2982711"/>
                </a:cubicBezTo>
                <a:cubicBezTo>
                  <a:pt x="3602893" y="3008049"/>
                  <a:pt x="3578600" y="2986252"/>
                  <a:pt x="3530424" y="2996493"/>
                </a:cubicBezTo>
                <a:lnTo>
                  <a:pt x="3456483" y="2997168"/>
                </a:lnTo>
                <a:cubicBezTo>
                  <a:pt x="3450083" y="2997038"/>
                  <a:pt x="3443320" y="2998707"/>
                  <a:pt x="3439236" y="2995739"/>
                </a:cubicBezTo>
                <a:cubicBezTo>
                  <a:pt x="3425274" y="2994984"/>
                  <a:pt x="3393296" y="2993238"/>
                  <a:pt x="3372711" y="2992638"/>
                </a:cubicBezTo>
                <a:cubicBezTo>
                  <a:pt x="3352114" y="2993330"/>
                  <a:pt x="3350044" y="2997174"/>
                  <a:pt x="3326457" y="2999553"/>
                </a:cubicBezTo>
                <a:cubicBezTo>
                  <a:pt x="3268010" y="2985825"/>
                  <a:pt x="3302346" y="3004184"/>
                  <a:pt x="3274937" y="3010755"/>
                </a:cubicBezTo>
                <a:lnTo>
                  <a:pt x="3247552" y="3008683"/>
                </a:lnTo>
                <a:cubicBezTo>
                  <a:pt x="3239494" y="3005928"/>
                  <a:pt x="3224032" y="3005154"/>
                  <a:pt x="3216589" y="3008554"/>
                </a:cubicBezTo>
                <a:cubicBezTo>
                  <a:pt x="3181100" y="3020057"/>
                  <a:pt x="3210475" y="3004700"/>
                  <a:pt x="3179493" y="3008649"/>
                </a:cubicBezTo>
                <a:lnTo>
                  <a:pt x="3149112" y="3020068"/>
                </a:lnTo>
                <a:cubicBezTo>
                  <a:pt x="3138430" y="3019534"/>
                  <a:pt x="3127747" y="3018999"/>
                  <a:pt x="3117065" y="3018465"/>
                </a:cubicBezTo>
                <a:cubicBezTo>
                  <a:pt x="3100309" y="3015885"/>
                  <a:pt x="3095375" y="3026129"/>
                  <a:pt x="3085852" y="3024573"/>
                </a:cubicBezTo>
                <a:cubicBezTo>
                  <a:pt x="3083205" y="3019183"/>
                  <a:pt x="3077928" y="3019152"/>
                  <a:pt x="3068056" y="3021434"/>
                </a:cubicBezTo>
                <a:cubicBezTo>
                  <a:pt x="3067547" y="3021341"/>
                  <a:pt x="3067037" y="3021249"/>
                  <a:pt x="3066528" y="3021156"/>
                </a:cubicBezTo>
                <a:lnTo>
                  <a:pt x="3051628" y="3025465"/>
                </a:lnTo>
                <a:cubicBezTo>
                  <a:pt x="3054335" y="3020336"/>
                  <a:pt x="3000640" y="3019846"/>
                  <a:pt x="3008147" y="3014211"/>
                </a:cubicBezTo>
                <a:cubicBezTo>
                  <a:pt x="2996636" y="3010434"/>
                  <a:pt x="2991707" y="3018185"/>
                  <a:pt x="2980324" y="3014988"/>
                </a:cubicBezTo>
                <a:cubicBezTo>
                  <a:pt x="2967759" y="3014879"/>
                  <a:pt x="2987908" y="3019802"/>
                  <a:pt x="2974105" y="3021050"/>
                </a:cubicBezTo>
                <a:lnTo>
                  <a:pt x="2898967" y="3017696"/>
                </a:lnTo>
                <a:cubicBezTo>
                  <a:pt x="2889133" y="3021177"/>
                  <a:pt x="2880975" y="3020236"/>
                  <a:pt x="2872906" y="3017903"/>
                </a:cubicBezTo>
                <a:cubicBezTo>
                  <a:pt x="2849600" y="3020002"/>
                  <a:pt x="2847396" y="3018746"/>
                  <a:pt x="2821030" y="3018560"/>
                </a:cubicBezTo>
                <a:cubicBezTo>
                  <a:pt x="2792862" y="3023478"/>
                  <a:pt x="2758404" y="3014635"/>
                  <a:pt x="2730230" y="3014468"/>
                </a:cubicBezTo>
                <a:cubicBezTo>
                  <a:pt x="2702955" y="3023430"/>
                  <a:pt x="2711231" y="3004398"/>
                  <a:pt x="2687628" y="3005982"/>
                </a:cubicBezTo>
                <a:cubicBezTo>
                  <a:pt x="2649605" y="3014721"/>
                  <a:pt x="2688189" y="2999773"/>
                  <a:pt x="2628951" y="3004821"/>
                </a:cubicBezTo>
                <a:cubicBezTo>
                  <a:pt x="2625663" y="3006146"/>
                  <a:pt x="2618407" y="3015256"/>
                  <a:pt x="2619087" y="3013604"/>
                </a:cubicBezTo>
                <a:cubicBezTo>
                  <a:pt x="2606112" y="3014772"/>
                  <a:pt x="2568093" y="2997234"/>
                  <a:pt x="2549635" y="2999974"/>
                </a:cubicBezTo>
                <a:cubicBezTo>
                  <a:pt x="2513091" y="2997021"/>
                  <a:pt x="2495971" y="3005522"/>
                  <a:pt x="2469604" y="3005367"/>
                </a:cubicBezTo>
                <a:cubicBezTo>
                  <a:pt x="2460397" y="2976688"/>
                  <a:pt x="2420737" y="2996998"/>
                  <a:pt x="2366760" y="2987296"/>
                </a:cubicBezTo>
                <a:lnTo>
                  <a:pt x="2184478" y="2961819"/>
                </a:lnTo>
                <a:cubicBezTo>
                  <a:pt x="2115036" y="2937455"/>
                  <a:pt x="2031972" y="2970259"/>
                  <a:pt x="1991474" y="2962274"/>
                </a:cubicBezTo>
                <a:cubicBezTo>
                  <a:pt x="1975906" y="2972624"/>
                  <a:pt x="1961170" y="2963891"/>
                  <a:pt x="1941495" y="2969241"/>
                </a:cubicBezTo>
                <a:cubicBezTo>
                  <a:pt x="1896970" y="2975039"/>
                  <a:pt x="1881450" y="2995129"/>
                  <a:pt x="1822493" y="2993236"/>
                </a:cubicBezTo>
                <a:cubicBezTo>
                  <a:pt x="1799752" y="2992671"/>
                  <a:pt x="1701905" y="3006262"/>
                  <a:pt x="1648275" y="3026974"/>
                </a:cubicBezTo>
                <a:cubicBezTo>
                  <a:pt x="1616403" y="3032996"/>
                  <a:pt x="1600867" y="3023470"/>
                  <a:pt x="1591543" y="3039497"/>
                </a:cubicBezTo>
                <a:cubicBezTo>
                  <a:pt x="1575633" y="3031540"/>
                  <a:pt x="1526767" y="3047621"/>
                  <a:pt x="1510786" y="3050328"/>
                </a:cubicBezTo>
                <a:cubicBezTo>
                  <a:pt x="1497175" y="3045568"/>
                  <a:pt x="1491407" y="3051186"/>
                  <a:pt x="1479840" y="3053317"/>
                </a:cubicBezTo>
                <a:cubicBezTo>
                  <a:pt x="1474089" y="3050154"/>
                  <a:pt x="1464204" y="3051191"/>
                  <a:pt x="1461357" y="3055723"/>
                </a:cubicBezTo>
                <a:cubicBezTo>
                  <a:pt x="1467349" y="3065095"/>
                  <a:pt x="1432334" y="3063163"/>
                  <a:pt x="1430609" y="3070129"/>
                </a:cubicBezTo>
                <a:cubicBezTo>
                  <a:pt x="1410809" y="3073247"/>
                  <a:pt x="1323018" y="3072113"/>
                  <a:pt x="1309663" y="3084171"/>
                </a:cubicBezTo>
                <a:cubicBezTo>
                  <a:pt x="1269914" y="3092758"/>
                  <a:pt x="1209429" y="3080578"/>
                  <a:pt x="1192304" y="3082351"/>
                </a:cubicBezTo>
                <a:cubicBezTo>
                  <a:pt x="1184634" y="3081968"/>
                  <a:pt x="1176965" y="3081586"/>
                  <a:pt x="1169295" y="3081203"/>
                </a:cubicBezTo>
                <a:cubicBezTo>
                  <a:pt x="1168466" y="3081333"/>
                  <a:pt x="1167637" y="3081462"/>
                  <a:pt x="1166808" y="3081592"/>
                </a:cubicBezTo>
                <a:lnTo>
                  <a:pt x="1115657" y="3078389"/>
                </a:lnTo>
                <a:cubicBezTo>
                  <a:pt x="1085018" y="3091798"/>
                  <a:pt x="1079065" y="3095505"/>
                  <a:pt x="1042697" y="3099180"/>
                </a:cubicBezTo>
                <a:cubicBezTo>
                  <a:pt x="1032644" y="3098117"/>
                  <a:pt x="979772" y="3096600"/>
                  <a:pt x="977694" y="3101321"/>
                </a:cubicBezTo>
                <a:cubicBezTo>
                  <a:pt x="961202" y="3095227"/>
                  <a:pt x="940975" y="3100410"/>
                  <a:pt x="924689" y="3093957"/>
                </a:cubicBezTo>
                <a:lnTo>
                  <a:pt x="908550" y="3095940"/>
                </a:lnTo>
                <a:cubicBezTo>
                  <a:pt x="877246" y="3094405"/>
                  <a:pt x="882046" y="3103791"/>
                  <a:pt x="845329" y="3093756"/>
                </a:cubicBezTo>
                <a:cubicBezTo>
                  <a:pt x="837507" y="3090479"/>
                  <a:pt x="824678" y="3090893"/>
                  <a:pt x="816675" y="3094679"/>
                </a:cubicBezTo>
                <a:cubicBezTo>
                  <a:pt x="815297" y="3095330"/>
                  <a:pt x="814119" y="3096059"/>
                  <a:pt x="813174" y="3096843"/>
                </a:cubicBezTo>
                <a:cubicBezTo>
                  <a:pt x="790135" y="3089256"/>
                  <a:pt x="783048" y="3095926"/>
                  <a:pt x="771013" y="3090199"/>
                </a:cubicBezTo>
                <a:cubicBezTo>
                  <a:pt x="742645" y="3091482"/>
                  <a:pt x="725377" y="3101536"/>
                  <a:pt x="714380" y="3096584"/>
                </a:cubicBezTo>
                <a:cubicBezTo>
                  <a:pt x="693975" y="3099387"/>
                  <a:pt x="662383" y="3104707"/>
                  <a:pt x="648585" y="3107020"/>
                </a:cubicBezTo>
                <a:cubicBezTo>
                  <a:pt x="644887" y="3110954"/>
                  <a:pt x="637955" y="3109662"/>
                  <a:pt x="631605" y="3110467"/>
                </a:cubicBezTo>
                <a:cubicBezTo>
                  <a:pt x="625207" y="3114143"/>
                  <a:pt x="595514" y="3114413"/>
                  <a:pt x="586338" y="3112576"/>
                </a:cubicBezTo>
                <a:lnTo>
                  <a:pt x="557969" y="3117179"/>
                </a:lnTo>
                <a:cubicBezTo>
                  <a:pt x="508787" y="3109928"/>
                  <a:pt x="487300" y="3138247"/>
                  <a:pt x="448505" y="3111841"/>
                </a:cubicBezTo>
                <a:cubicBezTo>
                  <a:pt x="430568" y="3111948"/>
                  <a:pt x="443794" y="3120265"/>
                  <a:pt x="425858" y="3120372"/>
                </a:cubicBezTo>
                <a:cubicBezTo>
                  <a:pt x="402271" y="3123536"/>
                  <a:pt x="413517" y="3112164"/>
                  <a:pt x="391847" y="3124839"/>
                </a:cubicBezTo>
                <a:cubicBezTo>
                  <a:pt x="349157" y="3121692"/>
                  <a:pt x="326774" y="3134550"/>
                  <a:pt x="288285" y="3125373"/>
                </a:cubicBezTo>
                <a:cubicBezTo>
                  <a:pt x="295755" y="3130086"/>
                  <a:pt x="205047" y="3129615"/>
                  <a:pt x="192615" y="3128738"/>
                </a:cubicBezTo>
                <a:cubicBezTo>
                  <a:pt x="166142" y="3128957"/>
                  <a:pt x="138184" y="3127159"/>
                  <a:pt x="97952" y="3126690"/>
                </a:cubicBezTo>
                <a:cubicBezTo>
                  <a:pt x="62377" y="3129680"/>
                  <a:pt x="78866" y="3120044"/>
                  <a:pt x="46928" y="3130296"/>
                </a:cubicBezTo>
                <a:cubicBezTo>
                  <a:pt x="37098" y="3130371"/>
                  <a:pt x="21188" y="3129903"/>
                  <a:pt x="7323" y="3129312"/>
                </a:cubicBezTo>
                <a:lnTo>
                  <a:pt x="0" y="3128852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Рисунок 8"/>
          <p:cNvSpPr/>
          <p:nvPr/>
        </p:nvSpPr>
        <p:spPr>
          <a:xfrm>
            <a:off x="8117280" y="0"/>
            <a:ext cx="4074120" cy="3206160"/>
          </a:xfrm>
          <a:custGeom>
            <a:avLst/>
            <a:gdLst>
              <a:gd name="textAreaLeft" fmla="*/ 0 w 4074120"/>
              <a:gd name="textAreaRight" fmla="*/ 4074840 w 4074120"/>
              <a:gd name="textAreaTop" fmla="*/ 0 h 3206160"/>
              <a:gd name="textAreaBottom" fmla="*/ 3206880 h 3206160"/>
            </a:gdLst>
            <a:ahLst/>
            <a:cxnLst/>
            <a:rect l="textAreaLeft" t="textAreaTop" r="textAreaRight" b="textAreaBottom"/>
            <a:pathLst>
              <a:path w="4074792" h="3206832">
                <a:moveTo>
                  <a:pt x="3636948" y="0"/>
                </a:moveTo>
                <a:lnTo>
                  <a:pt x="4074792" y="0"/>
                </a:lnTo>
                <a:lnTo>
                  <a:pt x="4074792" y="136523"/>
                </a:lnTo>
                <a:lnTo>
                  <a:pt x="4074792" y="1701203"/>
                </a:lnTo>
                <a:lnTo>
                  <a:pt x="4074792" y="3071005"/>
                </a:lnTo>
                <a:cubicBezTo>
                  <a:pt x="4074791" y="3071015"/>
                  <a:pt x="4074791" y="3071026"/>
                  <a:pt x="4074790" y="3071036"/>
                </a:cubicBezTo>
                <a:cubicBezTo>
                  <a:pt x="4074706" y="3071031"/>
                  <a:pt x="4074621" y="3071023"/>
                  <a:pt x="4074537" y="3071016"/>
                </a:cubicBezTo>
                <a:lnTo>
                  <a:pt x="4068611" y="3068509"/>
                </a:lnTo>
                <a:lnTo>
                  <a:pt x="4045670" y="3073245"/>
                </a:lnTo>
                <a:cubicBezTo>
                  <a:pt x="4034369" y="3074897"/>
                  <a:pt x="4022476" y="3075992"/>
                  <a:pt x="4010272" y="3076492"/>
                </a:cubicBezTo>
                <a:cubicBezTo>
                  <a:pt x="4007533" y="3073155"/>
                  <a:pt x="3997954" y="3077897"/>
                  <a:pt x="3993449" y="3078834"/>
                </a:cubicBezTo>
                <a:cubicBezTo>
                  <a:pt x="3993400" y="3076655"/>
                  <a:pt x="3983417" y="3075610"/>
                  <a:pt x="3979874" y="3077414"/>
                </a:cubicBezTo>
                <a:cubicBezTo>
                  <a:pt x="3905413" y="3085205"/>
                  <a:pt x="3947310" y="3064844"/>
                  <a:pt x="3902628" y="3077053"/>
                </a:cubicBezTo>
                <a:cubicBezTo>
                  <a:pt x="3895152" y="3077689"/>
                  <a:pt x="3889541" y="3076596"/>
                  <a:pt x="3884864" y="3074792"/>
                </a:cubicBezTo>
                <a:lnTo>
                  <a:pt x="3876445" y="3070288"/>
                </a:lnTo>
                <a:lnTo>
                  <a:pt x="3869849" y="3071894"/>
                </a:lnTo>
                <a:cubicBezTo>
                  <a:pt x="3844950" y="3072020"/>
                  <a:pt x="3837611" y="3067403"/>
                  <a:pt x="3823123" y="3072054"/>
                </a:cubicBezTo>
                <a:cubicBezTo>
                  <a:pt x="3801718" y="3062387"/>
                  <a:pt x="3808925" y="3071090"/>
                  <a:pt x="3792645" y="3072570"/>
                </a:cubicBezTo>
                <a:cubicBezTo>
                  <a:pt x="3779800" y="3074496"/>
                  <a:pt x="3803379" y="3078207"/>
                  <a:pt x="3790792" y="3078754"/>
                </a:cubicBezTo>
                <a:cubicBezTo>
                  <a:pt x="3777173" y="3076257"/>
                  <a:pt x="3777813" y="3084009"/>
                  <a:pt x="3763649" y="3080957"/>
                </a:cubicBezTo>
                <a:cubicBezTo>
                  <a:pt x="3767091" y="3075118"/>
                  <a:pt x="3735701" y="3082089"/>
                  <a:pt x="3734727" y="3076988"/>
                </a:cubicBezTo>
                <a:cubicBezTo>
                  <a:pt x="3722697" y="3084282"/>
                  <a:pt x="3716653" y="3075296"/>
                  <a:pt x="3700636" y="3077544"/>
                </a:cubicBezTo>
                <a:cubicBezTo>
                  <a:pt x="3693091" y="3080304"/>
                  <a:pt x="3687649" y="3080778"/>
                  <a:pt x="3680236" y="3077809"/>
                </a:cubicBezTo>
                <a:cubicBezTo>
                  <a:pt x="3654174" y="3087885"/>
                  <a:pt x="3655380" y="3083186"/>
                  <a:pt x="3643893" y="3082386"/>
                </a:cubicBezTo>
                <a:lnTo>
                  <a:pt x="3636948" y="3082868"/>
                </a:lnTo>
                <a:close/>
                <a:moveTo>
                  <a:pt x="0" y="0"/>
                </a:moveTo>
                <a:lnTo>
                  <a:pt x="3618948" y="0"/>
                </a:lnTo>
                <a:lnTo>
                  <a:pt x="3618948" y="3085019"/>
                </a:lnTo>
                <a:lnTo>
                  <a:pt x="3582915" y="3091716"/>
                </a:lnTo>
                <a:cubicBezTo>
                  <a:pt x="3568086" y="3094898"/>
                  <a:pt x="3553373" y="3099023"/>
                  <a:pt x="3539826" y="3105510"/>
                </a:cubicBezTo>
                <a:cubicBezTo>
                  <a:pt x="3534851" y="3109183"/>
                  <a:pt x="3522640" y="3110575"/>
                  <a:pt x="3512552" y="3108616"/>
                </a:cubicBezTo>
                <a:cubicBezTo>
                  <a:pt x="3510817" y="3108280"/>
                  <a:pt x="3509211" y="3107854"/>
                  <a:pt x="3507784" y="3107351"/>
                </a:cubicBezTo>
                <a:cubicBezTo>
                  <a:pt x="3484358" y="3109337"/>
                  <a:pt x="3398680" y="3118201"/>
                  <a:pt x="3371998" y="3120524"/>
                </a:cubicBezTo>
                <a:cubicBezTo>
                  <a:pt x="3369840" y="3115803"/>
                  <a:pt x="3356348" y="3124323"/>
                  <a:pt x="3347706" y="3121295"/>
                </a:cubicBezTo>
                <a:cubicBezTo>
                  <a:pt x="3341516" y="3118640"/>
                  <a:pt x="3335979" y="3120606"/>
                  <a:pt x="3329514" y="3120813"/>
                </a:cubicBezTo>
                <a:cubicBezTo>
                  <a:pt x="3320996" y="3118726"/>
                  <a:pt x="3293213" y="3122496"/>
                  <a:pt x="3285971" y="3125202"/>
                </a:cubicBezTo>
                <a:cubicBezTo>
                  <a:pt x="3268664" y="3134600"/>
                  <a:pt x="3229335" y="3127620"/>
                  <a:pt x="3214954" y="3134821"/>
                </a:cubicBezTo>
                <a:cubicBezTo>
                  <a:pt x="3209735" y="3135877"/>
                  <a:pt x="3204632" y="3136304"/>
                  <a:pt x="3199619" y="3136341"/>
                </a:cubicBezTo>
                <a:lnTo>
                  <a:pt x="3185596" y="3135549"/>
                </a:lnTo>
                <a:lnTo>
                  <a:pt x="3181611" y="3133536"/>
                </a:lnTo>
                <a:lnTo>
                  <a:pt x="3173038" y="3134034"/>
                </a:lnTo>
                <a:cubicBezTo>
                  <a:pt x="3172219" y="3133933"/>
                  <a:pt x="3171403" y="3133828"/>
                  <a:pt x="3170584" y="3133727"/>
                </a:cubicBezTo>
                <a:cubicBezTo>
                  <a:pt x="3165893" y="3133133"/>
                  <a:pt x="3161264" y="3132616"/>
                  <a:pt x="3156680" y="3132413"/>
                </a:cubicBezTo>
                <a:cubicBezTo>
                  <a:pt x="3162708" y="3142506"/>
                  <a:pt x="3118691" y="3132337"/>
                  <a:pt x="3131377" y="3140501"/>
                </a:cubicBezTo>
                <a:cubicBezTo>
                  <a:pt x="3107247" y="3141133"/>
                  <a:pt x="3125653" y="3148737"/>
                  <a:pt x="3096645" y="3141489"/>
                </a:cubicBezTo>
                <a:cubicBezTo>
                  <a:pt x="3066028" y="3143585"/>
                  <a:pt x="2985937" y="3148930"/>
                  <a:pt x="2947683" y="3153076"/>
                </a:cubicBezTo>
                <a:cubicBezTo>
                  <a:pt x="2908535" y="3164150"/>
                  <a:pt x="2894047" y="3160801"/>
                  <a:pt x="2867106" y="3166359"/>
                </a:cubicBezTo>
                <a:cubicBezTo>
                  <a:pt x="2814697" y="3169063"/>
                  <a:pt x="2817607" y="3182335"/>
                  <a:pt x="2794531" y="3172581"/>
                </a:cubicBezTo>
                <a:cubicBezTo>
                  <a:pt x="2759379" y="3174963"/>
                  <a:pt x="2789883" y="3187082"/>
                  <a:pt x="2753028" y="3183154"/>
                </a:cubicBezTo>
                <a:cubicBezTo>
                  <a:pt x="2751885" y="3184745"/>
                  <a:pt x="2726320" y="3200684"/>
                  <a:pt x="2723944" y="3201826"/>
                </a:cubicBezTo>
                <a:cubicBezTo>
                  <a:pt x="2708620" y="3202098"/>
                  <a:pt x="2693298" y="3202369"/>
                  <a:pt x="2677975" y="3202641"/>
                </a:cubicBezTo>
                <a:lnTo>
                  <a:pt x="2674628" y="3202488"/>
                </a:lnTo>
                <a:lnTo>
                  <a:pt x="2653449" y="3206832"/>
                </a:lnTo>
                <a:lnTo>
                  <a:pt x="2652733" y="3206485"/>
                </a:lnTo>
                <a:cubicBezTo>
                  <a:pt x="2650649" y="3205806"/>
                  <a:pt x="2648196" y="3205491"/>
                  <a:pt x="2644916" y="3205932"/>
                </a:cubicBezTo>
                <a:cubicBezTo>
                  <a:pt x="2635043" y="3204929"/>
                  <a:pt x="2605741" y="3200634"/>
                  <a:pt x="2593480" y="3200471"/>
                </a:cubicBezTo>
                <a:cubicBezTo>
                  <a:pt x="2586535" y="3202077"/>
                  <a:pt x="2579120" y="3203595"/>
                  <a:pt x="2571352" y="3204954"/>
                </a:cubicBezTo>
                <a:lnTo>
                  <a:pt x="2508931" y="3205635"/>
                </a:lnTo>
                <a:lnTo>
                  <a:pt x="2443558" y="3197677"/>
                </a:lnTo>
                <a:cubicBezTo>
                  <a:pt x="2419379" y="3197503"/>
                  <a:pt x="2398443" y="3194546"/>
                  <a:pt x="2377975" y="3196631"/>
                </a:cubicBezTo>
                <a:cubicBezTo>
                  <a:pt x="2369664" y="3194331"/>
                  <a:pt x="2361828" y="3200081"/>
                  <a:pt x="2354230" y="3203524"/>
                </a:cubicBezTo>
                <a:cubicBezTo>
                  <a:pt x="2331666" y="3202375"/>
                  <a:pt x="2326205" y="3190781"/>
                  <a:pt x="2311904" y="3194615"/>
                </a:cubicBezTo>
                <a:cubicBezTo>
                  <a:pt x="2299226" y="3186664"/>
                  <a:pt x="2298478" y="3189698"/>
                  <a:pt x="2292518" y="3191975"/>
                </a:cubicBezTo>
                <a:cubicBezTo>
                  <a:pt x="2292236" y="3192030"/>
                  <a:pt x="2291952" y="3192084"/>
                  <a:pt x="2291670" y="3192138"/>
                </a:cubicBezTo>
                <a:lnTo>
                  <a:pt x="2289935" y="3191001"/>
                </a:lnTo>
                <a:cubicBezTo>
                  <a:pt x="2288740" y="3190826"/>
                  <a:pt x="2287545" y="3190650"/>
                  <a:pt x="2286350" y="3190475"/>
                </a:cubicBezTo>
                <a:cubicBezTo>
                  <a:pt x="2283087" y="3190588"/>
                  <a:pt x="2279824" y="3190702"/>
                  <a:pt x="2276560" y="3190815"/>
                </a:cubicBezTo>
                <a:cubicBezTo>
                  <a:pt x="2275333" y="3190954"/>
                  <a:pt x="2274106" y="3191095"/>
                  <a:pt x="2272878" y="3191234"/>
                </a:cubicBezTo>
                <a:cubicBezTo>
                  <a:pt x="2270341" y="3191415"/>
                  <a:pt x="2268657" y="3191395"/>
                  <a:pt x="2267491" y="3191226"/>
                </a:cubicBezTo>
                <a:cubicBezTo>
                  <a:pt x="2267446" y="3191195"/>
                  <a:pt x="2267401" y="3191163"/>
                  <a:pt x="2267356" y="3191132"/>
                </a:cubicBezTo>
                <a:cubicBezTo>
                  <a:pt x="2265674" y="3191191"/>
                  <a:pt x="2272015" y="3181231"/>
                  <a:pt x="2270331" y="3181288"/>
                </a:cubicBezTo>
                <a:cubicBezTo>
                  <a:pt x="2261817" y="3181798"/>
                  <a:pt x="2245508" y="3192513"/>
                  <a:pt x="2237621" y="3193341"/>
                </a:cubicBezTo>
                <a:cubicBezTo>
                  <a:pt x="2230952" y="3188122"/>
                  <a:pt x="2201807" y="3194287"/>
                  <a:pt x="2204998" y="3184450"/>
                </a:cubicBezTo>
                <a:cubicBezTo>
                  <a:pt x="2194358" y="3185275"/>
                  <a:pt x="2187923" y="3189360"/>
                  <a:pt x="2191506" y="3182908"/>
                </a:cubicBezTo>
                <a:cubicBezTo>
                  <a:pt x="2188003" y="3182995"/>
                  <a:pt x="2185845" y="3182445"/>
                  <a:pt x="2184299" y="3181586"/>
                </a:cubicBezTo>
                <a:lnTo>
                  <a:pt x="2183851" y="3181181"/>
                </a:lnTo>
                <a:cubicBezTo>
                  <a:pt x="2175409" y="3181852"/>
                  <a:pt x="2144344" y="3184594"/>
                  <a:pt x="2133638" y="3185611"/>
                </a:cubicBezTo>
                <a:lnTo>
                  <a:pt x="2119626" y="3187286"/>
                </a:lnTo>
                <a:lnTo>
                  <a:pt x="2118272" y="3186936"/>
                </a:lnTo>
                <a:lnTo>
                  <a:pt x="2108571" y="3182098"/>
                </a:lnTo>
                <a:cubicBezTo>
                  <a:pt x="2105445" y="3182948"/>
                  <a:pt x="2102680" y="3190707"/>
                  <a:pt x="2100438" y="3192108"/>
                </a:cubicBezTo>
                <a:cubicBezTo>
                  <a:pt x="2067405" y="3184620"/>
                  <a:pt x="2036236" y="3191471"/>
                  <a:pt x="2000381" y="3190177"/>
                </a:cubicBezTo>
                <a:cubicBezTo>
                  <a:pt x="1959857" y="3192827"/>
                  <a:pt x="1939600" y="3192172"/>
                  <a:pt x="1916158" y="3194249"/>
                </a:cubicBezTo>
                <a:cubicBezTo>
                  <a:pt x="1912293" y="3194366"/>
                  <a:pt x="1880973" y="3195317"/>
                  <a:pt x="1887411" y="3191164"/>
                </a:cubicBezTo>
                <a:cubicBezTo>
                  <a:pt x="1852504" y="3191887"/>
                  <a:pt x="1801428" y="3188597"/>
                  <a:pt x="1765567" y="3189403"/>
                </a:cubicBezTo>
                <a:cubicBezTo>
                  <a:pt x="1742518" y="3179537"/>
                  <a:pt x="1720388" y="3197847"/>
                  <a:pt x="1696483" y="3196001"/>
                </a:cubicBezTo>
                <a:cubicBezTo>
                  <a:pt x="1703021" y="3205084"/>
                  <a:pt x="1643224" y="3190905"/>
                  <a:pt x="1641914" y="3201156"/>
                </a:cubicBezTo>
                <a:lnTo>
                  <a:pt x="1616036" y="3195225"/>
                </a:lnTo>
                <a:lnTo>
                  <a:pt x="1602969" y="3183027"/>
                </a:lnTo>
                <a:cubicBezTo>
                  <a:pt x="1598072" y="3182553"/>
                  <a:pt x="1592807" y="3192463"/>
                  <a:pt x="1586988" y="3192940"/>
                </a:cubicBezTo>
                <a:cubicBezTo>
                  <a:pt x="1572670" y="3197003"/>
                  <a:pt x="1550375" y="3192024"/>
                  <a:pt x="1530211" y="3192325"/>
                </a:cubicBezTo>
                <a:lnTo>
                  <a:pt x="1520952" y="3186905"/>
                </a:lnTo>
                <a:lnTo>
                  <a:pt x="1490729" y="3191485"/>
                </a:lnTo>
                <a:cubicBezTo>
                  <a:pt x="1468552" y="3191207"/>
                  <a:pt x="1446375" y="3190928"/>
                  <a:pt x="1424198" y="3190650"/>
                </a:cubicBezTo>
                <a:lnTo>
                  <a:pt x="1415249" y="3191880"/>
                </a:lnTo>
                <a:cubicBezTo>
                  <a:pt x="1411925" y="3191267"/>
                  <a:pt x="1408171" y="3200997"/>
                  <a:pt x="1404255" y="3200334"/>
                </a:cubicBezTo>
                <a:lnTo>
                  <a:pt x="1391750" y="3187909"/>
                </a:lnTo>
                <a:cubicBezTo>
                  <a:pt x="1381661" y="3187357"/>
                  <a:pt x="1352558" y="3184434"/>
                  <a:pt x="1343727" y="3183678"/>
                </a:cubicBezTo>
                <a:cubicBezTo>
                  <a:pt x="1342072" y="3183573"/>
                  <a:pt x="1340419" y="3183469"/>
                  <a:pt x="1338765" y="3183367"/>
                </a:cubicBezTo>
                <a:lnTo>
                  <a:pt x="1307047" y="3173708"/>
                </a:lnTo>
                <a:cubicBezTo>
                  <a:pt x="1282373" y="3168353"/>
                  <a:pt x="1222464" y="3156934"/>
                  <a:pt x="1190723" y="3151242"/>
                </a:cubicBezTo>
                <a:cubicBezTo>
                  <a:pt x="1162255" y="3154795"/>
                  <a:pt x="1139356" y="3140423"/>
                  <a:pt x="1116594" y="3142893"/>
                </a:cubicBezTo>
                <a:cubicBezTo>
                  <a:pt x="1087880" y="3139313"/>
                  <a:pt x="1064706" y="3133407"/>
                  <a:pt x="1046137" y="3129757"/>
                </a:cubicBezTo>
                <a:cubicBezTo>
                  <a:pt x="1043055" y="3128231"/>
                  <a:pt x="1008748" y="3122191"/>
                  <a:pt x="1005181" y="3120998"/>
                </a:cubicBezTo>
                <a:cubicBezTo>
                  <a:pt x="984796" y="3117722"/>
                  <a:pt x="992916" y="3117498"/>
                  <a:pt x="958438" y="3112393"/>
                </a:cubicBezTo>
                <a:cubicBezTo>
                  <a:pt x="929508" y="3107168"/>
                  <a:pt x="899811" y="3105046"/>
                  <a:pt x="867560" y="3099555"/>
                </a:cubicBezTo>
                <a:cubicBezTo>
                  <a:pt x="833318" y="3092162"/>
                  <a:pt x="813047" y="3094039"/>
                  <a:pt x="799569" y="3090916"/>
                </a:cubicBezTo>
                <a:cubicBezTo>
                  <a:pt x="771251" y="3081862"/>
                  <a:pt x="762466" y="3082949"/>
                  <a:pt x="719291" y="3083807"/>
                </a:cubicBezTo>
                <a:cubicBezTo>
                  <a:pt x="686110" y="3077791"/>
                  <a:pt x="650609" y="3086120"/>
                  <a:pt x="625296" y="3074725"/>
                </a:cubicBezTo>
                <a:cubicBezTo>
                  <a:pt x="621987" y="3075726"/>
                  <a:pt x="618443" y="3076360"/>
                  <a:pt x="614749" y="3076730"/>
                </a:cubicBezTo>
                <a:cubicBezTo>
                  <a:pt x="611146" y="3076865"/>
                  <a:pt x="607543" y="3077001"/>
                  <a:pt x="603940" y="3077136"/>
                </a:cubicBezTo>
                <a:lnTo>
                  <a:pt x="593720" y="3073558"/>
                </a:lnTo>
                <a:cubicBezTo>
                  <a:pt x="582477" y="3072982"/>
                  <a:pt x="547571" y="3074242"/>
                  <a:pt x="536479" y="3073678"/>
                </a:cubicBezTo>
                <a:lnTo>
                  <a:pt x="536387" y="3073243"/>
                </a:lnTo>
                <a:cubicBezTo>
                  <a:pt x="533473" y="3072263"/>
                  <a:pt x="525854" y="3070816"/>
                  <a:pt x="518998" y="3067803"/>
                </a:cubicBezTo>
                <a:cubicBezTo>
                  <a:pt x="507927" y="3064551"/>
                  <a:pt x="482575" y="3056649"/>
                  <a:pt x="469960" y="3053733"/>
                </a:cubicBezTo>
                <a:lnTo>
                  <a:pt x="447318" y="3040291"/>
                </a:lnTo>
                <a:lnTo>
                  <a:pt x="425333" y="3044001"/>
                </a:lnTo>
                <a:cubicBezTo>
                  <a:pt x="408470" y="3045644"/>
                  <a:pt x="407353" y="3040342"/>
                  <a:pt x="386749" y="3036246"/>
                </a:cubicBezTo>
                <a:cubicBezTo>
                  <a:pt x="376618" y="3038424"/>
                  <a:pt x="369906" y="3046527"/>
                  <a:pt x="363884" y="3043273"/>
                </a:cubicBezTo>
                <a:cubicBezTo>
                  <a:pt x="342589" y="3042463"/>
                  <a:pt x="325051" y="3026886"/>
                  <a:pt x="302090" y="3023477"/>
                </a:cubicBezTo>
                <a:cubicBezTo>
                  <a:pt x="275304" y="3024810"/>
                  <a:pt x="265256" y="3016067"/>
                  <a:pt x="240708" y="3012457"/>
                </a:cubicBezTo>
                <a:cubicBezTo>
                  <a:pt x="216392" y="3017156"/>
                  <a:pt x="225318" y="3004361"/>
                  <a:pt x="213642" y="3000187"/>
                </a:cubicBezTo>
                <a:lnTo>
                  <a:pt x="210136" y="2999539"/>
                </a:lnTo>
                <a:lnTo>
                  <a:pt x="161173" y="3000751"/>
                </a:lnTo>
                <a:cubicBezTo>
                  <a:pt x="155221" y="2995313"/>
                  <a:pt x="125345" y="3000481"/>
                  <a:pt x="129830" y="2990766"/>
                </a:cubicBezTo>
                <a:cubicBezTo>
                  <a:pt x="114063" y="2988829"/>
                  <a:pt x="78452" y="2989333"/>
                  <a:pt x="66570" y="2989124"/>
                </a:cubicBezTo>
                <a:cubicBezTo>
                  <a:pt x="63892" y="2989252"/>
                  <a:pt x="61215" y="2989381"/>
                  <a:pt x="58536" y="2989509"/>
                </a:cubicBezTo>
                <a:lnTo>
                  <a:pt x="56128" y="2990673"/>
                </a:lnTo>
                <a:cubicBezTo>
                  <a:pt x="53603" y="2991345"/>
                  <a:pt x="50084" y="2991550"/>
                  <a:pt x="44340" y="2990707"/>
                </a:cubicBezTo>
                <a:cubicBezTo>
                  <a:pt x="43906" y="2990575"/>
                  <a:pt x="43471" y="2990444"/>
                  <a:pt x="43038" y="2990312"/>
                </a:cubicBezTo>
                <a:cubicBezTo>
                  <a:pt x="41391" y="2990660"/>
                  <a:pt x="29572" y="2991258"/>
                  <a:pt x="15707" y="2991753"/>
                </a:cubicBezTo>
                <a:lnTo>
                  <a:pt x="0" y="299208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Рисунок 6"/>
          <p:cNvSpPr/>
          <p:nvPr/>
        </p:nvSpPr>
        <p:spPr>
          <a:xfrm>
            <a:off x="0" y="0"/>
            <a:ext cx="4067280" cy="3383280"/>
          </a:xfrm>
          <a:custGeom>
            <a:avLst/>
            <a:gdLst>
              <a:gd name="textAreaLeft" fmla="*/ 0 w 4067280"/>
              <a:gd name="textAreaRight" fmla="*/ 4068000 w 4067280"/>
              <a:gd name="textAreaTop" fmla="*/ 0 h 3383280"/>
              <a:gd name="textAreaBottom" fmla="*/ 3384000 h 3383280"/>
            </a:gdLst>
            <a:ahLst/>
            <a:cxnLst/>
            <a:rect l="textAreaLeft" t="textAreaTop" r="textAreaRight" b="textAreaBottom"/>
            <a:pathLst>
              <a:path w="4042416" h="3385728">
                <a:moveTo>
                  <a:pt x="0" y="0"/>
                </a:moveTo>
                <a:lnTo>
                  <a:pt x="4042416" y="0"/>
                </a:lnTo>
                <a:lnTo>
                  <a:pt x="4042416" y="3128479"/>
                </a:lnTo>
                <a:lnTo>
                  <a:pt x="4028354" y="3127596"/>
                </a:lnTo>
                <a:lnTo>
                  <a:pt x="4027052" y="3128065"/>
                </a:lnTo>
                <a:cubicBezTo>
                  <a:pt x="4021308" y="3129072"/>
                  <a:pt x="4017789" y="3128826"/>
                  <a:pt x="4015263" y="3128026"/>
                </a:cubicBezTo>
                <a:lnTo>
                  <a:pt x="4012855" y="3126638"/>
                </a:lnTo>
                <a:cubicBezTo>
                  <a:pt x="4010177" y="3126485"/>
                  <a:pt x="4007499" y="3126331"/>
                  <a:pt x="4004821" y="3126178"/>
                </a:cubicBezTo>
                <a:lnTo>
                  <a:pt x="3989141" y="3124109"/>
                </a:lnTo>
                <a:lnTo>
                  <a:pt x="3986071" y="3124814"/>
                </a:lnTo>
                <a:cubicBezTo>
                  <a:pt x="3978117" y="3124340"/>
                  <a:pt x="3970163" y="3123867"/>
                  <a:pt x="3962210" y="3123393"/>
                </a:cubicBezTo>
                <a:lnTo>
                  <a:pt x="3961815" y="3123891"/>
                </a:lnTo>
                <a:cubicBezTo>
                  <a:pt x="3960390" y="3124978"/>
                  <a:pt x="3958310" y="3125718"/>
                  <a:pt x="3954808" y="3125756"/>
                </a:cubicBezTo>
                <a:cubicBezTo>
                  <a:pt x="3959236" y="3133293"/>
                  <a:pt x="3952279" y="3128690"/>
                  <a:pt x="3941561" y="3128136"/>
                </a:cubicBezTo>
                <a:cubicBezTo>
                  <a:pt x="3946046" y="3139719"/>
                  <a:pt x="3916172" y="3133558"/>
                  <a:pt x="3910218" y="3140040"/>
                </a:cubicBezTo>
                <a:cubicBezTo>
                  <a:pt x="3902241" y="3139371"/>
                  <a:pt x="3893889" y="3138877"/>
                  <a:pt x="3885332" y="3138615"/>
                </a:cubicBezTo>
                <a:cubicBezTo>
                  <a:pt x="3883646" y="3138613"/>
                  <a:pt x="3881962" y="3138612"/>
                  <a:pt x="3880277" y="3138611"/>
                </a:cubicBezTo>
                <a:lnTo>
                  <a:pt x="3880157" y="3138728"/>
                </a:lnTo>
                <a:cubicBezTo>
                  <a:pt x="3879018" y="3138975"/>
                  <a:pt x="3877339" y="3139067"/>
                  <a:pt x="3874788" y="3138954"/>
                </a:cubicBezTo>
                <a:cubicBezTo>
                  <a:pt x="3873545" y="3138837"/>
                  <a:pt x="3872302" y="3138719"/>
                  <a:pt x="3871060" y="3138602"/>
                </a:cubicBezTo>
                <a:cubicBezTo>
                  <a:pt x="3867792" y="3138600"/>
                  <a:pt x="3864523" y="3138597"/>
                  <a:pt x="3861255" y="3138595"/>
                </a:cubicBezTo>
                <a:lnTo>
                  <a:pt x="3857750" y="3139367"/>
                </a:lnTo>
                <a:cubicBezTo>
                  <a:pt x="3846075" y="3144344"/>
                  <a:pt x="3854999" y="3159597"/>
                  <a:pt x="3830684" y="3153996"/>
                </a:cubicBezTo>
                <a:cubicBezTo>
                  <a:pt x="3806135" y="3158301"/>
                  <a:pt x="3796087" y="3168722"/>
                  <a:pt x="3769301" y="3167135"/>
                </a:cubicBezTo>
                <a:cubicBezTo>
                  <a:pt x="3746341" y="3171198"/>
                  <a:pt x="3728802" y="3177825"/>
                  <a:pt x="3707507" y="3178792"/>
                </a:cubicBezTo>
                <a:cubicBezTo>
                  <a:pt x="3701485" y="3182671"/>
                  <a:pt x="3694773" y="3184953"/>
                  <a:pt x="3684642" y="3182356"/>
                </a:cubicBezTo>
                <a:cubicBezTo>
                  <a:pt x="3664039" y="3187241"/>
                  <a:pt x="3662921" y="3193562"/>
                  <a:pt x="3646059" y="3191603"/>
                </a:cubicBezTo>
                <a:cubicBezTo>
                  <a:pt x="3640580" y="3202440"/>
                  <a:pt x="3637332" y="3199199"/>
                  <a:pt x="3629738" y="3197630"/>
                </a:cubicBezTo>
                <a:cubicBezTo>
                  <a:pt x="3629422" y="3197615"/>
                  <a:pt x="3629107" y="3197601"/>
                  <a:pt x="3628792" y="3197586"/>
                </a:cubicBezTo>
                <a:lnTo>
                  <a:pt x="3628083" y="3199123"/>
                </a:lnTo>
                <a:lnTo>
                  <a:pt x="3625096" y="3200280"/>
                </a:lnTo>
                <a:lnTo>
                  <a:pt x="3615459" y="3201472"/>
                </a:lnTo>
                <a:lnTo>
                  <a:pt x="3611591" y="3201595"/>
                </a:lnTo>
                <a:cubicBezTo>
                  <a:pt x="3609016" y="3201801"/>
                  <a:pt x="3607422" y="3202094"/>
                  <a:pt x="3606451" y="3202467"/>
                </a:cubicBezTo>
                <a:cubicBezTo>
                  <a:pt x="3606434" y="3202508"/>
                  <a:pt x="3606416" y="3202549"/>
                  <a:pt x="3606400" y="3202591"/>
                </a:cubicBezTo>
                <a:lnTo>
                  <a:pt x="3601432" y="3203206"/>
                </a:lnTo>
                <a:cubicBezTo>
                  <a:pt x="3592873" y="3204006"/>
                  <a:pt x="3584373" y="3204560"/>
                  <a:pt x="3576144" y="3204905"/>
                </a:cubicBezTo>
                <a:cubicBezTo>
                  <a:pt x="3574128" y="3211754"/>
                  <a:pt x="3541136" y="3209590"/>
                  <a:pt x="3552393" y="3219978"/>
                </a:cubicBezTo>
                <a:cubicBezTo>
                  <a:pt x="3541534" y="3220768"/>
                  <a:pt x="3531979" y="3217271"/>
                  <a:pt x="3540787" y="3223847"/>
                </a:cubicBezTo>
                <a:cubicBezTo>
                  <a:pt x="3537368" y="3224311"/>
                  <a:pt x="3535763" y="3225264"/>
                  <a:pt x="3535004" y="3226465"/>
                </a:cubicBezTo>
                <a:lnTo>
                  <a:pt x="3534913" y="3226984"/>
                </a:lnTo>
                <a:lnTo>
                  <a:pt x="3510631" y="3228560"/>
                </a:lnTo>
                <a:lnTo>
                  <a:pt x="3508032" y="3229602"/>
                </a:lnTo>
                <a:cubicBezTo>
                  <a:pt x="3502489" y="3229589"/>
                  <a:pt x="3496946" y="3217284"/>
                  <a:pt x="3491403" y="3217271"/>
                </a:cubicBezTo>
                <a:lnTo>
                  <a:pt x="3483240" y="3230114"/>
                </a:lnTo>
                <a:lnTo>
                  <a:pt x="3480053" y="3229098"/>
                </a:lnTo>
                <a:cubicBezTo>
                  <a:pt x="3477098" y="3228652"/>
                  <a:pt x="3473497" y="3228850"/>
                  <a:pt x="3468451" y="3230503"/>
                </a:cubicBezTo>
                <a:lnTo>
                  <a:pt x="3467451" y="3231106"/>
                </a:lnTo>
                <a:cubicBezTo>
                  <a:pt x="3463724" y="3230727"/>
                  <a:pt x="3465319" y="3225684"/>
                  <a:pt x="3446095" y="3228231"/>
                </a:cubicBezTo>
                <a:cubicBezTo>
                  <a:pt x="3420782" y="3241817"/>
                  <a:pt x="3385281" y="3239215"/>
                  <a:pt x="3352101" y="3246389"/>
                </a:cubicBezTo>
                <a:cubicBezTo>
                  <a:pt x="3308926" y="3245365"/>
                  <a:pt x="3300141" y="3236739"/>
                  <a:pt x="3271822" y="3247535"/>
                </a:cubicBezTo>
                <a:cubicBezTo>
                  <a:pt x="3258345" y="3251259"/>
                  <a:pt x="3238074" y="3249021"/>
                  <a:pt x="3203831" y="3257835"/>
                </a:cubicBezTo>
                <a:cubicBezTo>
                  <a:pt x="3171582" y="3264382"/>
                  <a:pt x="3141884" y="3266912"/>
                  <a:pt x="3112954" y="3273139"/>
                </a:cubicBezTo>
                <a:cubicBezTo>
                  <a:pt x="3078476" y="3279224"/>
                  <a:pt x="3086597" y="3279492"/>
                  <a:pt x="3066210" y="3283399"/>
                </a:cubicBezTo>
                <a:cubicBezTo>
                  <a:pt x="3062644" y="3284820"/>
                  <a:pt x="3028337" y="3292022"/>
                  <a:pt x="3025254" y="3293841"/>
                </a:cubicBezTo>
                <a:cubicBezTo>
                  <a:pt x="3006685" y="3298191"/>
                  <a:pt x="2983512" y="3305232"/>
                  <a:pt x="2954798" y="3309502"/>
                </a:cubicBezTo>
                <a:cubicBezTo>
                  <a:pt x="2932037" y="3306557"/>
                  <a:pt x="2909137" y="3323689"/>
                  <a:pt x="2880670" y="3319455"/>
                </a:cubicBezTo>
                <a:cubicBezTo>
                  <a:pt x="2870569" y="3318843"/>
                  <a:pt x="2841559" y="3322729"/>
                  <a:pt x="2837450" y="3326984"/>
                </a:cubicBezTo>
                <a:cubicBezTo>
                  <a:pt x="2831684" y="3328519"/>
                  <a:pt x="2824114" y="3328148"/>
                  <a:pt x="2822806" y="3332314"/>
                </a:cubicBezTo>
                <a:cubicBezTo>
                  <a:pt x="2819977" y="3337488"/>
                  <a:pt x="2796022" y="3333061"/>
                  <a:pt x="2801164" y="3338099"/>
                </a:cubicBezTo>
                <a:cubicBezTo>
                  <a:pt x="2784223" y="3335132"/>
                  <a:pt x="2776048" y="3346251"/>
                  <a:pt x="2764344" y="3350218"/>
                </a:cubicBezTo>
                <a:cubicBezTo>
                  <a:pt x="2757478" y="3348552"/>
                  <a:pt x="2751292" y="3350621"/>
                  <a:pt x="2743431" y="3353692"/>
                </a:cubicBezTo>
                <a:lnTo>
                  <a:pt x="2732627" y="3357754"/>
                </a:lnTo>
                <a:cubicBezTo>
                  <a:pt x="2730974" y="3357877"/>
                  <a:pt x="2729319" y="3358001"/>
                  <a:pt x="2727665" y="3358124"/>
                </a:cubicBezTo>
                <a:cubicBezTo>
                  <a:pt x="2718835" y="3359026"/>
                  <a:pt x="2689731" y="3362512"/>
                  <a:pt x="2679642" y="3363167"/>
                </a:cubicBezTo>
                <a:lnTo>
                  <a:pt x="2667138" y="3362058"/>
                </a:lnTo>
                <a:cubicBezTo>
                  <a:pt x="2663221" y="3362847"/>
                  <a:pt x="2659468" y="3367173"/>
                  <a:pt x="2656143" y="3367903"/>
                </a:cubicBezTo>
                <a:lnTo>
                  <a:pt x="2647194" y="3366438"/>
                </a:lnTo>
                <a:cubicBezTo>
                  <a:pt x="2648133" y="3370664"/>
                  <a:pt x="2637589" y="3367185"/>
                  <a:pt x="2629621" y="3367075"/>
                </a:cubicBezTo>
                <a:cubicBezTo>
                  <a:pt x="2613302" y="3367195"/>
                  <a:pt x="2596982" y="3367314"/>
                  <a:pt x="2580663" y="3367433"/>
                </a:cubicBezTo>
                <a:lnTo>
                  <a:pt x="2550440" y="3369933"/>
                </a:lnTo>
                <a:lnTo>
                  <a:pt x="2541181" y="3368434"/>
                </a:lnTo>
                <a:cubicBezTo>
                  <a:pt x="2521017" y="3368075"/>
                  <a:pt x="2498723" y="3374010"/>
                  <a:pt x="2484405" y="3369168"/>
                </a:cubicBezTo>
                <a:cubicBezTo>
                  <a:pt x="2478585" y="3368597"/>
                  <a:pt x="2473319" y="3368728"/>
                  <a:pt x="2468424" y="3369293"/>
                </a:cubicBezTo>
                <a:lnTo>
                  <a:pt x="2455357" y="3371892"/>
                </a:lnTo>
                <a:lnTo>
                  <a:pt x="2429477" y="3378962"/>
                </a:lnTo>
                <a:cubicBezTo>
                  <a:pt x="2428170" y="3366741"/>
                  <a:pt x="2368370" y="3383644"/>
                  <a:pt x="2374910" y="3372816"/>
                </a:cubicBezTo>
                <a:cubicBezTo>
                  <a:pt x="2351003" y="3375016"/>
                  <a:pt x="2328875" y="3353188"/>
                  <a:pt x="2305825" y="3364950"/>
                </a:cubicBezTo>
                <a:cubicBezTo>
                  <a:pt x="2269964" y="3363989"/>
                  <a:pt x="2218889" y="3367911"/>
                  <a:pt x="2183980" y="3367050"/>
                </a:cubicBezTo>
                <a:cubicBezTo>
                  <a:pt x="2190418" y="3372001"/>
                  <a:pt x="2159099" y="3370867"/>
                  <a:pt x="2155235" y="3370727"/>
                </a:cubicBezTo>
                <a:cubicBezTo>
                  <a:pt x="2131791" y="3368250"/>
                  <a:pt x="2111535" y="3369033"/>
                  <a:pt x="2071012" y="3365872"/>
                </a:cubicBezTo>
                <a:cubicBezTo>
                  <a:pt x="2035156" y="3367416"/>
                  <a:pt x="2003987" y="3359247"/>
                  <a:pt x="1970953" y="3368175"/>
                </a:cubicBezTo>
                <a:cubicBezTo>
                  <a:pt x="1968713" y="3366505"/>
                  <a:pt x="1965947" y="3365216"/>
                  <a:pt x="1962822" y="3364203"/>
                </a:cubicBezTo>
                <a:lnTo>
                  <a:pt x="1953120" y="3362010"/>
                </a:lnTo>
                <a:lnTo>
                  <a:pt x="1951768" y="3362426"/>
                </a:lnTo>
                <a:cubicBezTo>
                  <a:pt x="1945920" y="3363198"/>
                  <a:pt x="1942436" y="3362810"/>
                  <a:pt x="1940004" y="3361911"/>
                </a:cubicBezTo>
                <a:lnTo>
                  <a:pt x="1937753" y="3360430"/>
                </a:lnTo>
                <a:cubicBezTo>
                  <a:pt x="1935095" y="3360170"/>
                  <a:pt x="1932438" y="3359909"/>
                  <a:pt x="1929780" y="3359649"/>
                </a:cubicBezTo>
                <a:lnTo>
                  <a:pt x="1887540" y="3355150"/>
                </a:lnTo>
                <a:lnTo>
                  <a:pt x="1887093" y="3355631"/>
                </a:lnTo>
                <a:cubicBezTo>
                  <a:pt x="1885548" y="3356655"/>
                  <a:pt x="1883390" y="3357309"/>
                  <a:pt x="1879887" y="3357206"/>
                </a:cubicBezTo>
                <a:cubicBezTo>
                  <a:pt x="1883470" y="3364899"/>
                  <a:pt x="1877035" y="3360029"/>
                  <a:pt x="1866395" y="3359045"/>
                </a:cubicBezTo>
                <a:cubicBezTo>
                  <a:pt x="1869584" y="3370773"/>
                  <a:pt x="1840440" y="3363424"/>
                  <a:pt x="1833771" y="3369645"/>
                </a:cubicBezTo>
                <a:cubicBezTo>
                  <a:pt x="1825883" y="3368658"/>
                  <a:pt x="1817596" y="3367827"/>
                  <a:pt x="1809081" y="3367220"/>
                </a:cubicBezTo>
                <a:cubicBezTo>
                  <a:pt x="1807399" y="3367151"/>
                  <a:pt x="1805718" y="3367081"/>
                  <a:pt x="1804036" y="3367012"/>
                </a:cubicBezTo>
                <a:cubicBezTo>
                  <a:pt x="1803991" y="3367049"/>
                  <a:pt x="1803946" y="3367087"/>
                  <a:pt x="1803901" y="3367124"/>
                </a:cubicBezTo>
                <a:cubicBezTo>
                  <a:pt x="1802735" y="3367324"/>
                  <a:pt x="1801050" y="3367349"/>
                  <a:pt x="1798514" y="3367133"/>
                </a:cubicBezTo>
                <a:lnTo>
                  <a:pt x="1794832" y="3366632"/>
                </a:lnTo>
                <a:cubicBezTo>
                  <a:pt x="1791569" y="3366497"/>
                  <a:pt x="1788305" y="3366363"/>
                  <a:pt x="1785042" y="3366228"/>
                </a:cubicBezTo>
                <a:lnTo>
                  <a:pt x="1781456" y="3366855"/>
                </a:lnTo>
                <a:lnTo>
                  <a:pt x="1779723" y="3368210"/>
                </a:lnTo>
                <a:cubicBezTo>
                  <a:pt x="1779440" y="3368145"/>
                  <a:pt x="1779156" y="3368081"/>
                  <a:pt x="1778873" y="3368017"/>
                </a:cubicBezTo>
                <a:cubicBezTo>
                  <a:pt x="1772915" y="3365302"/>
                  <a:pt x="1772165" y="3361684"/>
                  <a:pt x="1759487" y="3371164"/>
                </a:cubicBezTo>
                <a:cubicBezTo>
                  <a:pt x="1745189" y="3366592"/>
                  <a:pt x="1739727" y="3372452"/>
                  <a:pt x="1717161" y="3373821"/>
                </a:cubicBezTo>
                <a:cubicBezTo>
                  <a:pt x="1709564" y="3369719"/>
                  <a:pt x="1701729" y="3370825"/>
                  <a:pt x="1693416" y="3373567"/>
                </a:cubicBezTo>
                <a:cubicBezTo>
                  <a:pt x="1672951" y="3371082"/>
                  <a:pt x="1652013" y="3374606"/>
                  <a:pt x="1627833" y="3374813"/>
                </a:cubicBezTo>
                <a:lnTo>
                  <a:pt x="1562462" y="3384303"/>
                </a:lnTo>
                <a:lnTo>
                  <a:pt x="1500041" y="3383490"/>
                </a:lnTo>
                <a:cubicBezTo>
                  <a:pt x="1492272" y="3381870"/>
                  <a:pt x="1484857" y="3380061"/>
                  <a:pt x="1477912" y="3378146"/>
                </a:cubicBezTo>
                <a:cubicBezTo>
                  <a:pt x="1467843" y="3383386"/>
                  <a:pt x="1444391" y="3372717"/>
                  <a:pt x="1440452" y="3384501"/>
                </a:cubicBezTo>
                <a:cubicBezTo>
                  <a:pt x="1430880" y="3382256"/>
                  <a:pt x="1427637" y="3376745"/>
                  <a:pt x="1426476" y="3384655"/>
                </a:cubicBezTo>
                <a:cubicBezTo>
                  <a:pt x="1423197" y="3384130"/>
                  <a:pt x="1420743" y="3384505"/>
                  <a:pt x="1418659" y="3385315"/>
                </a:cubicBezTo>
                <a:lnTo>
                  <a:pt x="1417944" y="3385728"/>
                </a:lnTo>
                <a:lnTo>
                  <a:pt x="1396764" y="3380550"/>
                </a:lnTo>
                <a:cubicBezTo>
                  <a:pt x="1395649" y="3380611"/>
                  <a:pt x="1394534" y="3380671"/>
                  <a:pt x="1393418" y="3380732"/>
                </a:cubicBezTo>
                <a:lnTo>
                  <a:pt x="1380294" y="3376245"/>
                </a:lnTo>
                <a:lnTo>
                  <a:pt x="1351459" y="3367819"/>
                </a:lnTo>
                <a:cubicBezTo>
                  <a:pt x="1349081" y="3366456"/>
                  <a:pt x="1319507" y="3359397"/>
                  <a:pt x="1318363" y="3357501"/>
                </a:cubicBezTo>
                <a:cubicBezTo>
                  <a:pt x="1281509" y="3362183"/>
                  <a:pt x="1312014" y="3347734"/>
                  <a:pt x="1276860" y="3344896"/>
                </a:cubicBezTo>
                <a:cubicBezTo>
                  <a:pt x="1253785" y="3356523"/>
                  <a:pt x="1256695" y="3340702"/>
                  <a:pt x="1204286" y="3337478"/>
                </a:cubicBezTo>
                <a:cubicBezTo>
                  <a:pt x="1177346" y="3330852"/>
                  <a:pt x="1162856" y="3334844"/>
                  <a:pt x="1123710" y="3321641"/>
                </a:cubicBezTo>
                <a:cubicBezTo>
                  <a:pt x="1085454" y="3316699"/>
                  <a:pt x="1005363" y="3310325"/>
                  <a:pt x="974748" y="3307827"/>
                </a:cubicBezTo>
                <a:cubicBezTo>
                  <a:pt x="945739" y="3316468"/>
                  <a:pt x="964147" y="3307403"/>
                  <a:pt x="940014" y="3306650"/>
                </a:cubicBezTo>
                <a:cubicBezTo>
                  <a:pt x="952701" y="3296917"/>
                  <a:pt x="908686" y="3309041"/>
                  <a:pt x="914712" y="3297007"/>
                </a:cubicBezTo>
                <a:cubicBezTo>
                  <a:pt x="910130" y="3297250"/>
                  <a:pt x="905499" y="3297866"/>
                  <a:pt x="900809" y="3298574"/>
                </a:cubicBezTo>
                <a:cubicBezTo>
                  <a:pt x="899990" y="3298695"/>
                  <a:pt x="899172" y="3298818"/>
                  <a:pt x="898353" y="3298939"/>
                </a:cubicBezTo>
                <a:lnTo>
                  <a:pt x="889782" y="3298345"/>
                </a:lnTo>
                <a:lnTo>
                  <a:pt x="885796" y="3300744"/>
                </a:lnTo>
                <a:lnTo>
                  <a:pt x="871773" y="3301689"/>
                </a:lnTo>
                <a:cubicBezTo>
                  <a:pt x="866761" y="3301647"/>
                  <a:pt x="861656" y="3301137"/>
                  <a:pt x="856438" y="3299878"/>
                </a:cubicBezTo>
                <a:cubicBezTo>
                  <a:pt x="842058" y="3291293"/>
                  <a:pt x="802729" y="3299614"/>
                  <a:pt x="785420" y="3288409"/>
                </a:cubicBezTo>
                <a:cubicBezTo>
                  <a:pt x="778178" y="3285185"/>
                  <a:pt x="750397" y="3280689"/>
                  <a:pt x="741879" y="3283178"/>
                </a:cubicBezTo>
                <a:cubicBezTo>
                  <a:pt x="735414" y="3282930"/>
                  <a:pt x="729876" y="3280586"/>
                  <a:pt x="723686" y="3283753"/>
                </a:cubicBezTo>
                <a:cubicBezTo>
                  <a:pt x="715044" y="3287362"/>
                  <a:pt x="701553" y="3277204"/>
                  <a:pt x="699393" y="3282833"/>
                </a:cubicBezTo>
                <a:cubicBezTo>
                  <a:pt x="672713" y="3280063"/>
                  <a:pt x="587034" y="3269495"/>
                  <a:pt x="563609" y="3267130"/>
                </a:cubicBezTo>
                <a:cubicBezTo>
                  <a:pt x="562182" y="3267727"/>
                  <a:pt x="560575" y="3268235"/>
                  <a:pt x="558841" y="3268637"/>
                </a:cubicBezTo>
                <a:cubicBezTo>
                  <a:pt x="548753" y="3270973"/>
                  <a:pt x="536540" y="3269314"/>
                  <a:pt x="531566" y="3264933"/>
                </a:cubicBezTo>
                <a:cubicBezTo>
                  <a:pt x="504471" y="3249467"/>
                  <a:pt x="472712" y="3245264"/>
                  <a:pt x="444697" y="3238786"/>
                </a:cubicBezTo>
                <a:cubicBezTo>
                  <a:pt x="412178" y="3232626"/>
                  <a:pt x="425904" y="3247927"/>
                  <a:pt x="391157" y="3231908"/>
                </a:cubicBezTo>
                <a:cubicBezTo>
                  <a:pt x="383742" y="3235447"/>
                  <a:pt x="378300" y="3234882"/>
                  <a:pt x="370757" y="3231592"/>
                </a:cubicBezTo>
                <a:cubicBezTo>
                  <a:pt x="354739" y="3228912"/>
                  <a:pt x="348695" y="3239626"/>
                  <a:pt x="336665" y="3230928"/>
                </a:cubicBezTo>
                <a:cubicBezTo>
                  <a:pt x="335690" y="3237011"/>
                  <a:pt x="304301" y="3228700"/>
                  <a:pt x="307742" y="3235662"/>
                </a:cubicBezTo>
                <a:cubicBezTo>
                  <a:pt x="293579" y="3239301"/>
                  <a:pt x="294219" y="3230059"/>
                  <a:pt x="280601" y="3233035"/>
                </a:cubicBezTo>
                <a:cubicBezTo>
                  <a:pt x="268012" y="3232382"/>
                  <a:pt x="291593" y="3227959"/>
                  <a:pt x="278749" y="3225662"/>
                </a:cubicBezTo>
                <a:cubicBezTo>
                  <a:pt x="262467" y="3223898"/>
                  <a:pt x="269675" y="3213521"/>
                  <a:pt x="248269" y="3225047"/>
                </a:cubicBezTo>
                <a:cubicBezTo>
                  <a:pt x="233782" y="3219502"/>
                  <a:pt x="226442" y="3225006"/>
                  <a:pt x="201544" y="3224856"/>
                </a:cubicBezTo>
                <a:lnTo>
                  <a:pt x="194948" y="3222941"/>
                </a:lnTo>
                <a:lnTo>
                  <a:pt x="186529" y="3228311"/>
                </a:lnTo>
                <a:cubicBezTo>
                  <a:pt x="181850" y="3230463"/>
                  <a:pt x="176241" y="3231765"/>
                  <a:pt x="168765" y="3231006"/>
                </a:cubicBezTo>
                <a:cubicBezTo>
                  <a:pt x="124081" y="3216450"/>
                  <a:pt x="165980" y="3240725"/>
                  <a:pt x="91518" y="3231436"/>
                </a:cubicBezTo>
                <a:cubicBezTo>
                  <a:pt x="87975" y="3229287"/>
                  <a:pt x="77991" y="3230533"/>
                  <a:pt x="77943" y="3233131"/>
                </a:cubicBezTo>
                <a:cubicBezTo>
                  <a:pt x="73437" y="3232012"/>
                  <a:pt x="63858" y="3226359"/>
                  <a:pt x="61120" y="3230338"/>
                </a:cubicBezTo>
                <a:cubicBezTo>
                  <a:pt x="48916" y="3229741"/>
                  <a:pt x="37022" y="3228436"/>
                  <a:pt x="25722" y="3226468"/>
                </a:cubicBezTo>
                <a:lnTo>
                  <a:pt x="2781" y="3220820"/>
                </a:lnTo>
                <a:lnTo>
                  <a:pt x="0" y="3222223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PlaceHolder 1"/>
          <p:cNvSpPr>
            <a:spLocks noGrp="1"/>
          </p:cNvSpPr>
          <p:nvPr>
            <p:ph/>
          </p:nvPr>
        </p:nvSpPr>
        <p:spPr>
          <a:xfrm>
            <a:off x="134753" y="4158719"/>
            <a:ext cx="11396311" cy="249233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Агрокомплекс «</a:t>
            </a:r>
            <a:r>
              <a:rPr lang="ru-RU" sz="18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Инегень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» расположен на берегу реки Катунь в окружении скалистых гор;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Размещение в гостевых домах на 1-линии с панорамными окнами и видом на реку и горы;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Ресторан с русской кухней, где также представлены вегетарианские блюда и блюда алтайской кухни;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К услугам гостей на территории комплекса доступен банный комплекс с камином, купелью, чаном на дровах, где можно воспользоваться услугами банщика и массажиста.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title"/>
          </p:nvPr>
        </p:nvSpPr>
        <p:spPr>
          <a:xfrm>
            <a:off x="453960" y="3479040"/>
            <a:ext cx="9186120" cy="583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 dirty="0">
                <a:solidFill>
                  <a:srgbClr val="302C28"/>
                </a:solidFill>
                <a:latin typeface="Bitter Medium"/>
              </a:rPr>
              <a:t>РАЗМЕЩЕНИЕ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Рисунок 7"/>
          <p:cNvSpPr/>
          <p:nvPr/>
        </p:nvSpPr>
        <p:spPr>
          <a:xfrm>
            <a:off x="4055760" y="0"/>
            <a:ext cx="4067280" cy="3129480"/>
          </a:xfrm>
          <a:custGeom>
            <a:avLst/>
            <a:gdLst>
              <a:gd name="textAreaLeft" fmla="*/ 0 w 4067280"/>
              <a:gd name="textAreaRight" fmla="*/ 4068000 w 4067280"/>
              <a:gd name="textAreaTop" fmla="*/ 0 h 3129480"/>
              <a:gd name="textAreaBottom" fmla="*/ 3130200 h 3129480"/>
            </a:gdLst>
            <a:ahLst/>
            <a:cxnLst/>
            <a:rect l="textAreaLeft" t="textAreaTop" r="textAreaRight" b="textAreaBottom"/>
            <a:pathLst>
              <a:path w="4047893" h="3130303">
                <a:moveTo>
                  <a:pt x="0" y="0"/>
                </a:moveTo>
                <a:lnTo>
                  <a:pt x="4047893" y="0"/>
                </a:lnTo>
                <a:lnTo>
                  <a:pt x="4047893" y="2992516"/>
                </a:lnTo>
                <a:lnTo>
                  <a:pt x="4044945" y="2992577"/>
                </a:lnTo>
                <a:cubicBezTo>
                  <a:pt x="4013007" y="2983979"/>
                  <a:pt x="4029496" y="3002079"/>
                  <a:pt x="3993923" y="2999571"/>
                </a:cubicBezTo>
                <a:cubicBezTo>
                  <a:pt x="3953690" y="2999964"/>
                  <a:pt x="3925732" y="2991455"/>
                  <a:pt x="3899257" y="2991271"/>
                </a:cubicBezTo>
                <a:cubicBezTo>
                  <a:pt x="3886826" y="2992007"/>
                  <a:pt x="3796118" y="2992401"/>
                  <a:pt x="3803589" y="2988448"/>
                </a:cubicBezTo>
                <a:cubicBezTo>
                  <a:pt x="3771479" y="2987947"/>
                  <a:pt x="3724459" y="2987102"/>
                  <a:pt x="3706605" y="2988261"/>
                </a:cubicBezTo>
                <a:cubicBezTo>
                  <a:pt x="3703225" y="2988417"/>
                  <a:pt x="3699845" y="2995250"/>
                  <a:pt x="3696464" y="2995404"/>
                </a:cubicBezTo>
                <a:cubicBezTo>
                  <a:pt x="3673602" y="2986677"/>
                  <a:pt x="3685958" y="2988527"/>
                  <a:pt x="3662169" y="2987899"/>
                </a:cubicBezTo>
                <a:cubicBezTo>
                  <a:pt x="3644316" y="2989337"/>
                  <a:pt x="3656616" y="2981271"/>
                  <a:pt x="3638764" y="2982711"/>
                </a:cubicBezTo>
                <a:cubicBezTo>
                  <a:pt x="3602893" y="3008049"/>
                  <a:pt x="3578600" y="2986252"/>
                  <a:pt x="3530424" y="2996493"/>
                </a:cubicBezTo>
                <a:lnTo>
                  <a:pt x="3456483" y="2997168"/>
                </a:lnTo>
                <a:cubicBezTo>
                  <a:pt x="3450083" y="2997038"/>
                  <a:pt x="3443320" y="2998707"/>
                  <a:pt x="3439236" y="2995739"/>
                </a:cubicBezTo>
                <a:cubicBezTo>
                  <a:pt x="3425274" y="2994984"/>
                  <a:pt x="3393296" y="2993238"/>
                  <a:pt x="3372711" y="2992638"/>
                </a:cubicBezTo>
                <a:cubicBezTo>
                  <a:pt x="3352114" y="2993330"/>
                  <a:pt x="3350044" y="2997174"/>
                  <a:pt x="3326457" y="2999553"/>
                </a:cubicBezTo>
                <a:cubicBezTo>
                  <a:pt x="3268010" y="2985825"/>
                  <a:pt x="3302346" y="3004184"/>
                  <a:pt x="3274937" y="3010755"/>
                </a:cubicBezTo>
                <a:lnTo>
                  <a:pt x="3247552" y="3008683"/>
                </a:lnTo>
                <a:cubicBezTo>
                  <a:pt x="3239494" y="3005928"/>
                  <a:pt x="3224032" y="3005154"/>
                  <a:pt x="3216589" y="3008554"/>
                </a:cubicBezTo>
                <a:cubicBezTo>
                  <a:pt x="3181100" y="3020057"/>
                  <a:pt x="3210475" y="3004700"/>
                  <a:pt x="3179493" y="3008649"/>
                </a:cubicBezTo>
                <a:lnTo>
                  <a:pt x="3149112" y="3020068"/>
                </a:lnTo>
                <a:cubicBezTo>
                  <a:pt x="3138430" y="3019534"/>
                  <a:pt x="3127747" y="3018999"/>
                  <a:pt x="3117065" y="3018465"/>
                </a:cubicBezTo>
                <a:cubicBezTo>
                  <a:pt x="3100309" y="3015885"/>
                  <a:pt x="3095375" y="3026129"/>
                  <a:pt x="3085852" y="3024573"/>
                </a:cubicBezTo>
                <a:cubicBezTo>
                  <a:pt x="3083205" y="3019183"/>
                  <a:pt x="3077928" y="3019152"/>
                  <a:pt x="3068056" y="3021434"/>
                </a:cubicBezTo>
                <a:cubicBezTo>
                  <a:pt x="3067547" y="3021341"/>
                  <a:pt x="3067037" y="3021249"/>
                  <a:pt x="3066528" y="3021156"/>
                </a:cubicBezTo>
                <a:lnTo>
                  <a:pt x="3051628" y="3025465"/>
                </a:lnTo>
                <a:cubicBezTo>
                  <a:pt x="3054335" y="3020336"/>
                  <a:pt x="3000640" y="3019846"/>
                  <a:pt x="3008147" y="3014211"/>
                </a:cubicBezTo>
                <a:cubicBezTo>
                  <a:pt x="2996636" y="3010434"/>
                  <a:pt x="2991707" y="3018185"/>
                  <a:pt x="2980324" y="3014988"/>
                </a:cubicBezTo>
                <a:cubicBezTo>
                  <a:pt x="2967759" y="3014879"/>
                  <a:pt x="2987908" y="3019802"/>
                  <a:pt x="2974105" y="3021050"/>
                </a:cubicBezTo>
                <a:lnTo>
                  <a:pt x="2898967" y="3017696"/>
                </a:lnTo>
                <a:cubicBezTo>
                  <a:pt x="2889133" y="3021177"/>
                  <a:pt x="2880975" y="3020236"/>
                  <a:pt x="2872906" y="3017903"/>
                </a:cubicBezTo>
                <a:cubicBezTo>
                  <a:pt x="2849600" y="3020002"/>
                  <a:pt x="2847396" y="3018746"/>
                  <a:pt x="2821030" y="3018560"/>
                </a:cubicBezTo>
                <a:cubicBezTo>
                  <a:pt x="2792862" y="3023478"/>
                  <a:pt x="2758404" y="3014635"/>
                  <a:pt x="2730230" y="3014468"/>
                </a:cubicBezTo>
                <a:cubicBezTo>
                  <a:pt x="2702955" y="3023430"/>
                  <a:pt x="2711231" y="3004398"/>
                  <a:pt x="2687628" y="3005982"/>
                </a:cubicBezTo>
                <a:cubicBezTo>
                  <a:pt x="2649605" y="3014721"/>
                  <a:pt x="2688189" y="2999773"/>
                  <a:pt x="2628951" y="3004821"/>
                </a:cubicBezTo>
                <a:cubicBezTo>
                  <a:pt x="2625663" y="3006146"/>
                  <a:pt x="2618407" y="3015256"/>
                  <a:pt x="2619087" y="3013604"/>
                </a:cubicBezTo>
                <a:cubicBezTo>
                  <a:pt x="2606112" y="3014772"/>
                  <a:pt x="2568093" y="2997234"/>
                  <a:pt x="2549635" y="2999974"/>
                </a:cubicBezTo>
                <a:cubicBezTo>
                  <a:pt x="2513091" y="2997021"/>
                  <a:pt x="2495971" y="3005522"/>
                  <a:pt x="2469604" y="3005367"/>
                </a:cubicBezTo>
                <a:cubicBezTo>
                  <a:pt x="2460397" y="2976688"/>
                  <a:pt x="2420737" y="2996998"/>
                  <a:pt x="2366760" y="2987296"/>
                </a:cubicBezTo>
                <a:lnTo>
                  <a:pt x="2184478" y="2961819"/>
                </a:lnTo>
                <a:cubicBezTo>
                  <a:pt x="2115036" y="2937455"/>
                  <a:pt x="2031972" y="2970259"/>
                  <a:pt x="1991474" y="2962274"/>
                </a:cubicBezTo>
                <a:cubicBezTo>
                  <a:pt x="1975906" y="2972624"/>
                  <a:pt x="1961170" y="2963891"/>
                  <a:pt x="1941495" y="2969241"/>
                </a:cubicBezTo>
                <a:cubicBezTo>
                  <a:pt x="1896970" y="2975039"/>
                  <a:pt x="1881450" y="2995129"/>
                  <a:pt x="1822493" y="2993236"/>
                </a:cubicBezTo>
                <a:cubicBezTo>
                  <a:pt x="1799752" y="2992671"/>
                  <a:pt x="1701905" y="3006262"/>
                  <a:pt x="1648275" y="3026974"/>
                </a:cubicBezTo>
                <a:cubicBezTo>
                  <a:pt x="1616403" y="3032996"/>
                  <a:pt x="1600867" y="3023470"/>
                  <a:pt x="1591543" y="3039497"/>
                </a:cubicBezTo>
                <a:cubicBezTo>
                  <a:pt x="1575633" y="3031540"/>
                  <a:pt x="1526767" y="3047621"/>
                  <a:pt x="1510786" y="3050328"/>
                </a:cubicBezTo>
                <a:cubicBezTo>
                  <a:pt x="1497175" y="3045568"/>
                  <a:pt x="1491407" y="3051186"/>
                  <a:pt x="1479840" y="3053317"/>
                </a:cubicBezTo>
                <a:cubicBezTo>
                  <a:pt x="1474089" y="3050154"/>
                  <a:pt x="1464204" y="3051191"/>
                  <a:pt x="1461357" y="3055723"/>
                </a:cubicBezTo>
                <a:cubicBezTo>
                  <a:pt x="1467349" y="3065095"/>
                  <a:pt x="1432334" y="3063163"/>
                  <a:pt x="1430609" y="3070129"/>
                </a:cubicBezTo>
                <a:cubicBezTo>
                  <a:pt x="1410809" y="3073247"/>
                  <a:pt x="1323018" y="3072113"/>
                  <a:pt x="1309663" y="3084171"/>
                </a:cubicBezTo>
                <a:cubicBezTo>
                  <a:pt x="1269914" y="3092758"/>
                  <a:pt x="1209429" y="3080578"/>
                  <a:pt x="1192304" y="3082351"/>
                </a:cubicBezTo>
                <a:cubicBezTo>
                  <a:pt x="1184634" y="3081968"/>
                  <a:pt x="1176965" y="3081586"/>
                  <a:pt x="1169295" y="3081203"/>
                </a:cubicBezTo>
                <a:cubicBezTo>
                  <a:pt x="1168466" y="3081333"/>
                  <a:pt x="1167637" y="3081462"/>
                  <a:pt x="1166808" y="3081592"/>
                </a:cubicBezTo>
                <a:lnTo>
                  <a:pt x="1115657" y="3078389"/>
                </a:lnTo>
                <a:cubicBezTo>
                  <a:pt x="1085018" y="3091798"/>
                  <a:pt x="1079065" y="3095505"/>
                  <a:pt x="1042697" y="3099180"/>
                </a:cubicBezTo>
                <a:cubicBezTo>
                  <a:pt x="1032644" y="3098117"/>
                  <a:pt x="979772" y="3096600"/>
                  <a:pt x="977694" y="3101321"/>
                </a:cubicBezTo>
                <a:cubicBezTo>
                  <a:pt x="961202" y="3095227"/>
                  <a:pt x="940975" y="3100410"/>
                  <a:pt x="924689" y="3093957"/>
                </a:cubicBezTo>
                <a:lnTo>
                  <a:pt x="908550" y="3095940"/>
                </a:lnTo>
                <a:cubicBezTo>
                  <a:pt x="877246" y="3094405"/>
                  <a:pt x="882046" y="3103791"/>
                  <a:pt x="845329" y="3093756"/>
                </a:cubicBezTo>
                <a:cubicBezTo>
                  <a:pt x="837507" y="3090479"/>
                  <a:pt x="824678" y="3090893"/>
                  <a:pt x="816675" y="3094679"/>
                </a:cubicBezTo>
                <a:cubicBezTo>
                  <a:pt x="815297" y="3095330"/>
                  <a:pt x="814119" y="3096059"/>
                  <a:pt x="813174" y="3096843"/>
                </a:cubicBezTo>
                <a:cubicBezTo>
                  <a:pt x="790135" y="3089256"/>
                  <a:pt x="783048" y="3095926"/>
                  <a:pt x="771013" y="3090199"/>
                </a:cubicBezTo>
                <a:cubicBezTo>
                  <a:pt x="742645" y="3091482"/>
                  <a:pt x="725377" y="3101536"/>
                  <a:pt x="714380" y="3096584"/>
                </a:cubicBezTo>
                <a:cubicBezTo>
                  <a:pt x="693975" y="3099387"/>
                  <a:pt x="662383" y="3104707"/>
                  <a:pt x="648585" y="3107020"/>
                </a:cubicBezTo>
                <a:cubicBezTo>
                  <a:pt x="644887" y="3110954"/>
                  <a:pt x="637955" y="3109662"/>
                  <a:pt x="631605" y="3110467"/>
                </a:cubicBezTo>
                <a:cubicBezTo>
                  <a:pt x="625207" y="3114143"/>
                  <a:pt x="595514" y="3114413"/>
                  <a:pt x="586338" y="3112576"/>
                </a:cubicBezTo>
                <a:lnTo>
                  <a:pt x="557969" y="3117179"/>
                </a:lnTo>
                <a:cubicBezTo>
                  <a:pt x="508787" y="3109928"/>
                  <a:pt x="487300" y="3138247"/>
                  <a:pt x="448505" y="3111841"/>
                </a:cubicBezTo>
                <a:cubicBezTo>
                  <a:pt x="430568" y="3111948"/>
                  <a:pt x="443794" y="3120265"/>
                  <a:pt x="425858" y="3120372"/>
                </a:cubicBezTo>
                <a:cubicBezTo>
                  <a:pt x="402271" y="3123536"/>
                  <a:pt x="413517" y="3112164"/>
                  <a:pt x="391847" y="3124839"/>
                </a:cubicBezTo>
                <a:cubicBezTo>
                  <a:pt x="349157" y="3121692"/>
                  <a:pt x="326774" y="3134550"/>
                  <a:pt x="288285" y="3125373"/>
                </a:cubicBezTo>
                <a:cubicBezTo>
                  <a:pt x="295755" y="3130086"/>
                  <a:pt x="205047" y="3129615"/>
                  <a:pt x="192615" y="3128738"/>
                </a:cubicBezTo>
                <a:cubicBezTo>
                  <a:pt x="166142" y="3128957"/>
                  <a:pt x="138184" y="3127159"/>
                  <a:pt x="97952" y="3126690"/>
                </a:cubicBezTo>
                <a:cubicBezTo>
                  <a:pt x="62377" y="3129680"/>
                  <a:pt x="78866" y="3120044"/>
                  <a:pt x="46928" y="3130296"/>
                </a:cubicBezTo>
                <a:cubicBezTo>
                  <a:pt x="37098" y="3130371"/>
                  <a:pt x="21188" y="3129903"/>
                  <a:pt x="7323" y="3129312"/>
                </a:cubicBezTo>
                <a:lnTo>
                  <a:pt x="0" y="3128852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Рисунок 8"/>
          <p:cNvSpPr/>
          <p:nvPr/>
        </p:nvSpPr>
        <p:spPr>
          <a:xfrm>
            <a:off x="8117280" y="0"/>
            <a:ext cx="4074120" cy="3206160"/>
          </a:xfrm>
          <a:custGeom>
            <a:avLst/>
            <a:gdLst>
              <a:gd name="textAreaLeft" fmla="*/ 0 w 4074120"/>
              <a:gd name="textAreaRight" fmla="*/ 4074840 w 4074120"/>
              <a:gd name="textAreaTop" fmla="*/ 0 h 3206160"/>
              <a:gd name="textAreaBottom" fmla="*/ 3206880 h 3206160"/>
            </a:gdLst>
            <a:ahLst/>
            <a:cxnLst/>
            <a:rect l="textAreaLeft" t="textAreaTop" r="textAreaRight" b="textAreaBottom"/>
            <a:pathLst>
              <a:path w="4074792" h="3206832">
                <a:moveTo>
                  <a:pt x="3636948" y="0"/>
                </a:moveTo>
                <a:lnTo>
                  <a:pt x="4074792" y="0"/>
                </a:lnTo>
                <a:lnTo>
                  <a:pt x="4074792" y="136523"/>
                </a:lnTo>
                <a:lnTo>
                  <a:pt x="4074792" y="1701203"/>
                </a:lnTo>
                <a:lnTo>
                  <a:pt x="4074792" y="3071005"/>
                </a:lnTo>
                <a:cubicBezTo>
                  <a:pt x="4074791" y="3071015"/>
                  <a:pt x="4074791" y="3071026"/>
                  <a:pt x="4074790" y="3071036"/>
                </a:cubicBezTo>
                <a:cubicBezTo>
                  <a:pt x="4074706" y="3071031"/>
                  <a:pt x="4074621" y="3071023"/>
                  <a:pt x="4074537" y="3071016"/>
                </a:cubicBezTo>
                <a:lnTo>
                  <a:pt x="4068611" y="3068509"/>
                </a:lnTo>
                <a:lnTo>
                  <a:pt x="4045670" y="3073245"/>
                </a:lnTo>
                <a:cubicBezTo>
                  <a:pt x="4034369" y="3074897"/>
                  <a:pt x="4022476" y="3075992"/>
                  <a:pt x="4010272" y="3076492"/>
                </a:cubicBezTo>
                <a:cubicBezTo>
                  <a:pt x="4007533" y="3073155"/>
                  <a:pt x="3997954" y="3077897"/>
                  <a:pt x="3993449" y="3078834"/>
                </a:cubicBezTo>
                <a:cubicBezTo>
                  <a:pt x="3993400" y="3076655"/>
                  <a:pt x="3983417" y="3075610"/>
                  <a:pt x="3979874" y="3077414"/>
                </a:cubicBezTo>
                <a:cubicBezTo>
                  <a:pt x="3905413" y="3085205"/>
                  <a:pt x="3947310" y="3064844"/>
                  <a:pt x="3902628" y="3077053"/>
                </a:cubicBezTo>
                <a:cubicBezTo>
                  <a:pt x="3895152" y="3077689"/>
                  <a:pt x="3889541" y="3076596"/>
                  <a:pt x="3884864" y="3074792"/>
                </a:cubicBezTo>
                <a:lnTo>
                  <a:pt x="3876445" y="3070288"/>
                </a:lnTo>
                <a:lnTo>
                  <a:pt x="3869849" y="3071894"/>
                </a:lnTo>
                <a:cubicBezTo>
                  <a:pt x="3844950" y="3072020"/>
                  <a:pt x="3837611" y="3067403"/>
                  <a:pt x="3823123" y="3072054"/>
                </a:cubicBezTo>
                <a:cubicBezTo>
                  <a:pt x="3801718" y="3062387"/>
                  <a:pt x="3808925" y="3071090"/>
                  <a:pt x="3792645" y="3072570"/>
                </a:cubicBezTo>
                <a:cubicBezTo>
                  <a:pt x="3779800" y="3074496"/>
                  <a:pt x="3803379" y="3078207"/>
                  <a:pt x="3790792" y="3078754"/>
                </a:cubicBezTo>
                <a:cubicBezTo>
                  <a:pt x="3777173" y="3076257"/>
                  <a:pt x="3777813" y="3084009"/>
                  <a:pt x="3763649" y="3080957"/>
                </a:cubicBezTo>
                <a:cubicBezTo>
                  <a:pt x="3767091" y="3075118"/>
                  <a:pt x="3735701" y="3082089"/>
                  <a:pt x="3734727" y="3076988"/>
                </a:cubicBezTo>
                <a:cubicBezTo>
                  <a:pt x="3722697" y="3084282"/>
                  <a:pt x="3716653" y="3075296"/>
                  <a:pt x="3700636" y="3077544"/>
                </a:cubicBezTo>
                <a:cubicBezTo>
                  <a:pt x="3693091" y="3080304"/>
                  <a:pt x="3687649" y="3080778"/>
                  <a:pt x="3680236" y="3077809"/>
                </a:cubicBezTo>
                <a:cubicBezTo>
                  <a:pt x="3654174" y="3087885"/>
                  <a:pt x="3655380" y="3083186"/>
                  <a:pt x="3643893" y="3082386"/>
                </a:cubicBezTo>
                <a:lnTo>
                  <a:pt x="3636948" y="3082868"/>
                </a:lnTo>
                <a:close/>
                <a:moveTo>
                  <a:pt x="0" y="0"/>
                </a:moveTo>
                <a:lnTo>
                  <a:pt x="3618948" y="0"/>
                </a:lnTo>
                <a:lnTo>
                  <a:pt x="3618948" y="3085019"/>
                </a:lnTo>
                <a:lnTo>
                  <a:pt x="3582915" y="3091716"/>
                </a:lnTo>
                <a:cubicBezTo>
                  <a:pt x="3568086" y="3094898"/>
                  <a:pt x="3553373" y="3099023"/>
                  <a:pt x="3539826" y="3105510"/>
                </a:cubicBezTo>
                <a:cubicBezTo>
                  <a:pt x="3534851" y="3109183"/>
                  <a:pt x="3522640" y="3110575"/>
                  <a:pt x="3512552" y="3108616"/>
                </a:cubicBezTo>
                <a:cubicBezTo>
                  <a:pt x="3510817" y="3108280"/>
                  <a:pt x="3509211" y="3107854"/>
                  <a:pt x="3507784" y="3107351"/>
                </a:cubicBezTo>
                <a:cubicBezTo>
                  <a:pt x="3484358" y="3109337"/>
                  <a:pt x="3398680" y="3118201"/>
                  <a:pt x="3371998" y="3120524"/>
                </a:cubicBezTo>
                <a:cubicBezTo>
                  <a:pt x="3369840" y="3115803"/>
                  <a:pt x="3356348" y="3124323"/>
                  <a:pt x="3347706" y="3121295"/>
                </a:cubicBezTo>
                <a:cubicBezTo>
                  <a:pt x="3341516" y="3118640"/>
                  <a:pt x="3335979" y="3120606"/>
                  <a:pt x="3329514" y="3120813"/>
                </a:cubicBezTo>
                <a:cubicBezTo>
                  <a:pt x="3320996" y="3118726"/>
                  <a:pt x="3293213" y="3122496"/>
                  <a:pt x="3285971" y="3125202"/>
                </a:cubicBezTo>
                <a:cubicBezTo>
                  <a:pt x="3268664" y="3134600"/>
                  <a:pt x="3229335" y="3127620"/>
                  <a:pt x="3214954" y="3134821"/>
                </a:cubicBezTo>
                <a:cubicBezTo>
                  <a:pt x="3209735" y="3135877"/>
                  <a:pt x="3204632" y="3136304"/>
                  <a:pt x="3199619" y="3136341"/>
                </a:cubicBezTo>
                <a:lnTo>
                  <a:pt x="3185596" y="3135549"/>
                </a:lnTo>
                <a:lnTo>
                  <a:pt x="3181611" y="3133536"/>
                </a:lnTo>
                <a:lnTo>
                  <a:pt x="3173038" y="3134034"/>
                </a:lnTo>
                <a:cubicBezTo>
                  <a:pt x="3172219" y="3133933"/>
                  <a:pt x="3171403" y="3133828"/>
                  <a:pt x="3170584" y="3133727"/>
                </a:cubicBezTo>
                <a:cubicBezTo>
                  <a:pt x="3165893" y="3133133"/>
                  <a:pt x="3161264" y="3132616"/>
                  <a:pt x="3156680" y="3132413"/>
                </a:cubicBezTo>
                <a:cubicBezTo>
                  <a:pt x="3162708" y="3142506"/>
                  <a:pt x="3118691" y="3132337"/>
                  <a:pt x="3131377" y="3140501"/>
                </a:cubicBezTo>
                <a:cubicBezTo>
                  <a:pt x="3107247" y="3141133"/>
                  <a:pt x="3125653" y="3148737"/>
                  <a:pt x="3096645" y="3141489"/>
                </a:cubicBezTo>
                <a:cubicBezTo>
                  <a:pt x="3066028" y="3143585"/>
                  <a:pt x="2985937" y="3148930"/>
                  <a:pt x="2947683" y="3153076"/>
                </a:cubicBezTo>
                <a:cubicBezTo>
                  <a:pt x="2908535" y="3164150"/>
                  <a:pt x="2894047" y="3160801"/>
                  <a:pt x="2867106" y="3166359"/>
                </a:cubicBezTo>
                <a:cubicBezTo>
                  <a:pt x="2814697" y="3169063"/>
                  <a:pt x="2817607" y="3182335"/>
                  <a:pt x="2794531" y="3172581"/>
                </a:cubicBezTo>
                <a:cubicBezTo>
                  <a:pt x="2759379" y="3174963"/>
                  <a:pt x="2789883" y="3187082"/>
                  <a:pt x="2753028" y="3183154"/>
                </a:cubicBezTo>
                <a:cubicBezTo>
                  <a:pt x="2751885" y="3184745"/>
                  <a:pt x="2726320" y="3200684"/>
                  <a:pt x="2723944" y="3201826"/>
                </a:cubicBezTo>
                <a:cubicBezTo>
                  <a:pt x="2708620" y="3202098"/>
                  <a:pt x="2693298" y="3202369"/>
                  <a:pt x="2677975" y="3202641"/>
                </a:cubicBezTo>
                <a:lnTo>
                  <a:pt x="2674628" y="3202488"/>
                </a:lnTo>
                <a:lnTo>
                  <a:pt x="2653449" y="3206832"/>
                </a:lnTo>
                <a:lnTo>
                  <a:pt x="2652733" y="3206485"/>
                </a:lnTo>
                <a:cubicBezTo>
                  <a:pt x="2650649" y="3205806"/>
                  <a:pt x="2648196" y="3205491"/>
                  <a:pt x="2644916" y="3205932"/>
                </a:cubicBezTo>
                <a:cubicBezTo>
                  <a:pt x="2635043" y="3204929"/>
                  <a:pt x="2605741" y="3200634"/>
                  <a:pt x="2593480" y="3200471"/>
                </a:cubicBezTo>
                <a:cubicBezTo>
                  <a:pt x="2586535" y="3202077"/>
                  <a:pt x="2579120" y="3203595"/>
                  <a:pt x="2571352" y="3204954"/>
                </a:cubicBezTo>
                <a:lnTo>
                  <a:pt x="2508931" y="3205635"/>
                </a:lnTo>
                <a:lnTo>
                  <a:pt x="2443558" y="3197677"/>
                </a:lnTo>
                <a:cubicBezTo>
                  <a:pt x="2419379" y="3197503"/>
                  <a:pt x="2398443" y="3194546"/>
                  <a:pt x="2377975" y="3196631"/>
                </a:cubicBezTo>
                <a:cubicBezTo>
                  <a:pt x="2369664" y="3194331"/>
                  <a:pt x="2361828" y="3200081"/>
                  <a:pt x="2354230" y="3203524"/>
                </a:cubicBezTo>
                <a:cubicBezTo>
                  <a:pt x="2331666" y="3202375"/>
                  <a:pt x="2326205" y="3190781"/>
                  <a:pt x="2311904" y="3194615"/>
                </a:cubicBezTo>
                <a:cubicBezTo>
                  <a:pt x="2299226" y="3186664"/>
                  <a:pt x="2298478" y="3189698"/>
                  <a:pt x="2292518" y="3191975"/>
                </a:cubicBezTo>
                <a:cubicBezTo>
                  <a:pt x="2292236" y="3192030"/>
                  <a:pt x="2291952" y="3192084"/>
                  <a:pt x="2291670" y="3192138"/>
                </a:cubicBezTo>
                <a:lnTo>
                  <a:pt x="2289935" y="3191001"/>
                </a:lnTo>
                <a:cubicBezTo>
                  <a:pt x="2288740" y="3190826"/>
                  <a:pt x="2287545" y="3190650"/>
                  <a:pt x="2286350" y="3190475"/>
                </a:cubicBezTo>
                <a:cubicBezTo>
                  <a:pt x="2283087" y="3190588"/>
                  <a:pt x="2279824" y="3190702"/>
                  <a:pt x="2276560" y="3190815"/>
                </a:cubicBezTo>
                <a:cubicBezTo>
                  <a:pt x="2275333" y="3190954"/>
                  <a:pt x="2274106" y="3191095"/>
                  <a:pt x="2272878" y="3191234"/>
                </a:cubicBezTo>
                <a:cubicBezTo>
                  <a:pt x="2270341" y="3191415"/>
                  <a:pt x="2268657" y="3191395"/>
                  <a:pt x="2267491" y="3191226"/>
                </a:cubicBezTo>
                <a:cubicBezTo>
                  <a:pt x="2267446" y="3191195"/>
                  <a:pt x="2267401" y="3191163"/>
                  <a:pt x="2267356" y="3191132"/>
                </a:cubicBezTo>
                <a:cubicBezTo>
                  <a:pt x="2265674" y="3191191"/>
                  <a:pt x="2272015" y="3181231"/>
                  <a:pt x="2270331" y="3181288"/>
                </a:cubicBezTo>
                <a:cubicBezTo>
                  <a:pt x="2261817" y="3181798"/>
                  <a:pt x="2245508" y="3192513"/>
                  <a:pt x="2237621" y="3193341"/>
                </a:cubicBezTo>
                <a:cubicBezTo>
                  <a:pt x="2230952" y="3188122"/>
                  <a:pt x="2201807" y="3194287"/>
                  <a:pt x="2204998" y="3184450"/>
                </a:cubicBezTo>
                <a:cubicBezTo>
                  <a:pt x="2194358" y="3185275"/>
                  <a:pt x="2187923" y="3189360"/>
                  <a:pt x="2191506" y="3182908"/>
                </a:cubicBezTo>
                <a:cubicBezTo>
                  <a:pt x="2188003" y="3182995"/>
                  <a:pt x="2185845" y="3182445"/>
                  <a:pt x="2184299" y="3181586"/>
                </a:cubicBezTo>
                <a:lnTo>
                  <a:pt x="2183851" y="3181181"/>
                </a:lnTo>
                <a:cubicBezTo>
                  <a:pt x="2175409" y="3181852"/>
                  <a:pt x="2144344" y="3184594"/>
                  <a:pt x="2133638" y="3185611"/>
                </a:cubicBezTo>
                <a:lnTo>
                  <a:pt x="2119626" y="3187286"/>
                </a:lnTo>
                <a:lnTo>
                  <a:pt x="2118272" y="3186936"/>
                </a:lnTo>
                <a:lnTo>
                  <a:pt x="2108571" y="3182098"/>
                </a:lnTo>
                <a:cubicBezTo>
                  <a:pt x="2105445" y="3182948"/>
                  <a:pt x="2102680" y="3190707"/>
                  <a:pt x="2100438" y="3192108"/>
                </a:cubicBezTo>
                <a:cubicBezTo>
                  <a:pt x="2067405" y="3184620"/>
                  <a:pt x="2036236" y="3191471"/>
                  <a:pt x="2000381" y="3190177"/>
                </a:cubicBezTo>
                <a:cubicBezTo>
                  <a:pt x="1959857" y="3192827"/>
                  <a:pt x="1939600" y="3192172"/>
                  <a:pt x="1916158" y="3194249"/>
                </a:cubicBezTo>
                <a:cubicBezTo>
                  <a:pt x="1912293" y="3194366"/>
                  <a:pt x="1880973" y="3195317"/>
                  <a:pt x="1887411" y="3191164"/>
                </a:cubicBezTo>
                <a:cubicBezTo>
                  <a:pt x="1852504" y="3191887"/>
                  <a:pt x="1801428" y="3188597"/>
                  <a:pt x="1765567" y="3189403"/>
                </a:cubicBezTo>
                <a:cubicBezTo>
                  <a:pt x="1742518" y="3179537"/>
                  <a:pt x="1720388" y="3197847"/>
                  <a:pt x="1696483" y="3196001"/>
                </a:cubicBezTo>
                <a:cubicBezTo>
                  <a:pt x="1703021" y="3205084"/>
                  <a:pt x="1643224" y="3190905"/>
                  <a:pt x="1641914" y="3201156"/>
                </a:cubicBezTo>
                <a:lnTo>
                  <a:pt x="1616036" y="3195225"/>
                </a:lnTo>
                <a:lnTo>
                  <a:pt x="1602969" y="3183027"/>
                </a:lnTo>
                <a:cubicBezTo>
                  <a:pt x="1598072" y="3182553"/>
                  <a:pt x="1592807" y="3192463"/>
                  <a:pt x="1586988" y="3192940"/>
                </a:cubicBezTo>
                <a:cubicBezTo>
                  <a:pt x="1572670" y="3197003"/>
                  <a:pt x="1550375" y="3192024"/>
                  <a:pt x="1530211" y="3192325"/>
                </a:cubicBezTo>
                <a:lnTo>
                  <a:pt x="1520952" y="3186905"/>
                </a:lnTo>
                <a:lnTo>
                  <a:pt x="1490729" y="3191485"/>
                </a:lnTo>
                <a:cubicBezTo>
                  <a:pt x="1468552" y="3191207"/>
                  <a:pt x="1446375" y="3190928"/>
                  <a:pt x="1424198" y="3190650"/>
                </a:cubicBezTo>
                <a:lnTo>
                  <a:pt x="1415249" y="3191880"/>
                </a:lnTo>
                <a:cubicBezTo>
                  <a:pt x="1411925" y="3191267"/>
                  <a:pt x="1408171" y="3200997"/>
                  <a:pt x="1404255" y="3200334"/>
                </a:cubicBezTo>
                <a:lnTo>
                  <a:pt x="1391750" y="3187909"/>
                </a:lnTo>
                <a:cubicBezTo>
                  <a:pt x="1381661" y="3187357"/>
                  <a:pt x="1352558" y="3184434"/>
                  <a:pt x="1343727" y="3183678"/>
                </a:cubicBezTo>
                <a:cubicBezTo>
                  <a:pt x="1342072" y="3183573"/>
                  <a:pt x="1340419" y="3183469"/>
                  <a:pt x="1338765" y="3183367"/>
                </a:cubicBezTo>
                <a:lnTo>
                  <a:pt x="1307047" y="3173708"/>
                </a:lnTo>
                <a:cubicBezTo>
                  <a:pt x="1282373" y="3168353"/>
                  <a:pt x="1222464" y="3156934"/>
                  <a:pt x="1190723" y="3151242"/>
                </a:cubicBezTo>
                <a:cubicBezTo>
                  <a:pt x="1162255" y="3154795"/>
                  <a:pt x="1139356" y="3140423"/>
                  <a:pt x="1116594" y="3142893"/>
                </a:cubicBezTo>
                <a:cubicBezTo>
                  <a:pt x="1087880" y="3139313"/>
                  <a:pt x="1064706" y="3133407"/>
                  <a:pt x="1046137" y="3129757"/>
                </a:cubicBezTo>
                <a:cubicBezTo>
                  <a:pt x="1043055" y="3128231"/>
                  <a:pt x="1008748" y="3122191"/>
                  <a:pt x="1005181" y="3120998"/>
                </a:cubicBezTo>
                <a:cubicBezTo>
                  <a:pt x="984796" y="3117722"/>
                  <a:pt x="992916" y="3117498"/>
                  <a:pt x="958438" y="3112393"/>
                </a:cubicBezTo>
                <a:cubicBezTo>
                  <a:pt x="929508" y="3107168"/>
                  <a:pt x="899811" y="3105046"/>
                  <a:pt x="867560" y="3099555"/>
                </a:cubicBezTo>
                <a:cubicBezTo>
                  <a:pt x="833318" y="3092162"/>
                  <a:pt x="813047" y="3094039"/>
                  <a:pt x="799569" y="3090916"/>
                </a:cubicBezTo>
                <a:cubicBezTo>
                  <a:pt x="771251" y="3081862"/>
                  <a:pt x="762466" y="3082949"/>
                  <a:pt x="719291" y="3083807"/>
                </a:cubicBezTo>
                <a:cubicBezTo>
                  <a:pt x="686110" y="3077791"/>
                  <a:pt x="650609" y="3086120"/>
                  <a:pt x="625296" y="3074725"/>
                </a:cubicBezTo>
                <a:cubicBezTo>
                  <a:pt x="621987" y="3075726"/>
                  <a:pt x="618443" y="3076360"/>
                  <a:pt x="614749" y="3076730"/>
                </a:cubicBezTo>
                <a:cubicBezTo>
                  <a:pt x="611146" y="3076865"/>
                  <a:pt x="607543" y="3077001"/>
                  <a:pt x="603940" y="3077136"/>
                </a:cubicBezTo>
                <a:lnTo>
                  <a:pt x="593720" y="3073558"/>
                </a:lnTo>
                <a:cubicBezTo>
                  <a:pt x="582477" y="3072982"/>
                  <a:pt x="547571" y="3074242"/>
                  <a:pt x="536479" y="3073678"/>
                </a:cubicBezTo>
                <a:lnTo>
                  <a:pt x="536387" y="3073243"/>
                </a:lnTo>
                <a:cubicBezTo>
                  <a:pt x="533473" y="3072263"/>
                  <a:pt x="525854" y="3070816"/>
                  <a:pt x="518998" y="3067803"/>
                </a:cubicBezTo>
                <a:cubicBezTo>
                  <a:pt x="507927" y="3064551"/>
                  <a:pt x="482575" y="3056649"/>
                  <a:pt x="469960" y="3053733"/>
                </a:cubicBezTo>
                <a:lnTo>
                  <a:pt x="447318" y="3040291"/>
                </a:lnTo>
                <a:lnTo>
                  <a:pt x="425333" y="3044001"/>
                </a:lnTo>
                <a:cubicBezTo>
                  <a:pt x="408470" y="3045644"/>
                  <a:pt x="407353" y="3040342"/>
                  <a:pt x="386749" y="3036246"/>
                </a:cubicBezTo>
                <a:cubicBezTo>
                  <a:pt x="376618" y="3038424"/>
                  <a:pt x="369906" y="3046527"/>
                  <a:pt x="363884" y="3043273"/>
                </a:cubicBezTo>
                <a:cubicBezTo>
                  <a:pt x="342589" y="3042463"/>
                  <a:pt x="325051" y="3026886"/>
                  <a:pt x="302090" y="3023477"/>
                </a:cubicBezTo>
                <a:cubicBezTo>
                  <a:pt x="275304" y="3024810"/>
                  <a:pt x="265256" y="3016067"/>
                  <a:pt x="240708" y="3012457"/>
                </a:cubicBezTo>
                <a:cubicBezTo>
                  <a:pt x="216392" y="3017156"/>
                  <a:pt x="225318" y="3004361"/>
                  <a:pt x="213642" y="3000187"/>
                </a:cubicBezTo>
                <a:lnTo>
                  <a:pt x="210136" y="2999539"/>
                </a:lnTo>
                <a:lnTo>
                  <a:pt x="161173" y="3000751"/>
                </a:lnTo>
                <a:cubicBezTo>
                  <a:pt x="155221" y="2995313"/>
                  <a:pt x="125345" y="3000481"/>
                  <a:pt x="129830" y="2990766"/>
                </a:cubicBezTo>
                <a:cubicBezTo>
                  <a:pt x="114063" y="2988829"/>
                  <a:pt x="78452" y="2989333"/>
                  <a:pt x="66570" y="2989124"/>
                </a:cubicBezTo>
                <a:cubicBezTo>
                  <a:pt x="63892" y="2989252"/>
                  <a:pt x="61215" y="2989381"/>
                  <a:pt x="58536" y="2989509"/>
                </a:cubicBezTo>
                <a:lnTo>
                  <a:pt x="56128" y="2990673"/>
                </a:lnTo>
                <a:cubicBezTo>
                  <a:pt x="53603" y="2991345"/>
                  <a:pt x="50084" y="2991550"/>
                  <a:pt x="44340" y="2990707"/>
                </a:cubicBezTo>
                <a:cubicBezTo>
                  <a:pt x="43906" y="2990575"/>
                  <a:pt x="43471" y="2990444"/>
                  <a:pt x="43038" y="2990312"/>
                </a:cubicBezTo>
                <a:cubicBezTo>
                  <a:pt x="41391" y="2990660"/>
                  <a:pt x="29572" y="2991258"/>
                  <a:pt x="15707" y="2991753"/>
                </a:cubicBezTo>
                <a:lnTo>
                  <a:pt x="0" y="299208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Рисунок 6"/>
          <p:cNvSpPr/>
          <p:nvPr/>
        </p:nvSpPr>
        <p:spPr>
          <a:xfrm>
            <a:off x="0" y="0"/>
            <a:ext cx="4067280" cy="3383280"/>
          </a:xfrm>
          <a:custGeom>
            <a:avLst/>
            <a:gdLst>
              <a:gd name="textAreaLeft" fmla="*/ 0 w 4067280"/>
              <a:gd name="textAreaRight" fmla="*/ 4068000 w 4067280"/>
              <a:gd name="textAreaTop" fmla="*/ 0 h 3383280"/>
              <a:gd name="textAreaBottom" fmla="*/ 3384000 h 3383280"/>
            </a:gdLst>
            <a:ahLst/>
            <a:cxnLst/>
            <a:rect l="textAreaLeft" t="textAreaTop" r="textAreaRight" b="textAreaBottom"/>
            <a:pathLst>
              <a:path w="4042416" h="3385728">
                <a:moveTo>
                  <a:pt x="0" y="0"/>
                </a:moveTo>
                <a:lnTo>
                  <a:pt x="4042416" y="0"/>
                </a:lnTo>
                <a:lnTo>
                  <a:pt x="4042416" y="3128479"/>
                </a:lnTo>
                <a:lnTo>
                  <a:pt x="4028354" y="3127596"/>
                </a:lnTo>
                <a:lnTo>
                  <a:pt x="4027052" y="3128065"/>
                </a:lnTo>
                <a:cubicBezTo>
                  <a:pt x="4021308" y="3129072"/>
                  <a:pt x="4017789" y="3128826"/>
                  <a:pt x="4015263" y="3128026"/>
                </a:cubicBezTo>
                <a:lnTo>
                  <a:pt x="4012855" y="3126638"/>
                </a:lnTo>
                <a:cubicBezTo>
                  <a:pt x="4010177" y="3126485"/>
                  <a:pt x="4007499" y="3126331"/>
                  <a:pt x="4004821" y="3126178"/>
                </a:cubicBezTo>
                <a:lnTo>
                  <a:pt x="3989141" y="3124109"/>
                </a:lnTo>
                <a:lnTo>
                  <a:pt x="3986071" y="3124814"/>
                </a:lnTo>
                <a:cubicBezTo>
                  <a:pt x="3978117" y="3124340"/>
                  <a:pt x="3970163" y="3123867"/>
                  <a:pt x="3962210" y="3123393"/>
                </a:cubicBezTo>
                <a:lnTo>
                  <a:pt x="3961815" y="3123891"/>
                </a:lnTo>
                <a:cubicBezTo>
                  <a:pt x="3960390" y="3124978"/>
                  <a:pt x="3958310" y="3125718"/>
                  <a:pt x="3954808" y="3125756"/>
                </a:cubicBezTo>
                <a:cubicBezTo>
                  <a:pt x="3959236" y="3133293"/>
                  <a:pt x="3952279" y="3128690"/>
                  <a:pt x="3941561" y="3128136"/>
                </a:cubicBezTo>
                <a:cubicBezTo>
                  <a:pt x="3946046" y="3139719"/>
                  <a:pt x="3916172" y="3133558"/>
                  <a:pt x="3910218" y="3140040"/>
                </a:cubicBezTo>
                <a:cubicBezTo>
                  <a:pt x="3902241" y="3139371"/>
                  <a:pt x="3893889" y="3138877"/>
                  <a:pt x="3885332" y="3138615"/>
                </a:cubicBezTo>
                <a:cubicBezTo>
                  <a:pt x="3883646" y="3138613"/>
                  <a:pt x="3881962" y="3138612"/>
                  <a:pt x="3880277" y="3138611"/>
                </a:cubicBezTo>
                <a:lnTo>
                  <a:pt x="3880157" y="3138728"/>
                </a:lnTo>
                <a:cubicBezTo>
                  <a:pt x="3879018" y="3138975"/>
                  <a:pt x="3877339" y="3139067"/>
                  <a:pt x="3874788" y="3138954"/>
                </a:cubicBezTo>
                <a:cubicBezTo>
                  <a:pt x="3873545" y="3138837"/>
                  <a:pt x="3872302" y="3138719"/>
                  <a:pt x="3871060" y="3138602"/>
                </a:cubicBezTo>
                <a:cubicBezTo>
                  <a:pt x="3867792" y="3138600"/>
                  <a:pt x="3864523" y="3138597"/>
                  <a:pt x="3861255" y="3138595"/>
                </a:cubicBezTo>
                <a:lnTo>
                  <a:pt x="3857750" y="3139367"/>
                </a:lnTo>
                <a:cubicBezTo>
                  <a:pt x="3846075" y="3144344"/>
                  <a:pt x="3854999" y="3159597"/>
                  <a:pt x="3830684" y="3153996"/>
                </a:cubicBezTo>
                <a:cubicBezTo>
                  <a:pt x="3806135" y="3158301"/>
                  <a:pt x="3796087" y="3168722"/>
                  <a:pt x="3769301" y="3167135"/>
                </a:cubicBezTo>
                <a:cubicBezTo>
                  <a:pt x="3746341" y="3171198"/>
                  <a:pt x="3728802" y="3177825"/>
                  <a:pt x="3707507" y="3178792"/>
                </a:cubicBezTo>
                <a:cubicBezTo>
                  <a:pt x="3701485" y="3182671"/>
                  <a:pt x="3694773" y="3184953"/>
                  <a:pt x="3684642" y="3182356"/>
                </a:cubicBezTo>
                <a:cubicBezTo>
                  <a:pt x="3664039" y="3187241"/>
                  <a:pt x="3662921" y="3193562"/>
                  <a:pt x="3646059" y="3191603"/>
                </a:cubicBezTo>
                <a:cubicBezTo>
                  <a:pt x="3640580" y="3202440"/>
                  <a:pt x="3637332" y="3199199"/>
                  <a:pt x="3629738" y="3197630"/>
                </a:cubicBezTo>
                <a:cubicBezTo>
                  <a:pt x="3629422" y="3197615"/>
                  <a:pt x="3629107" y="3197601"/>
                  <a:pt x="3628792" y="3197586"/>
                </a:cubicBezTo>
                <a:lnTo>
                  <a:pt x="3628083" y="3199123"/>
                </a:lnTo>
                <a:lnTo>
                  <a:pt x="3625096" y="3200280"/>
                </a:lnTo>
                <a:lnTo>
                  <a:pt x="3615459" y="3201472"/>
                </a:lnTo>
                <a:lnTo>
                  <a:pt x="3611591" y="3201595"/>
                </a:lnTo>
                <a:cubicBezTo>
                  <a:pt x="3609016" y="3201801"/>
                  <a:pt x="3607422" y="3202094"/>
                  <a:pt x="3606451" y="3202467"/>
                </a:cubicBezTo>
                <a:cubicBezTo>
                  <a:pt x="3606434" y="3202508"/>
                  <a:pt x="3606416" y="3202549"/>
                  <a:pt x="3606400" y="3202591"/>
                </a:cubicBezTo>
                <a:lnTo>
                  <a:pt x="3601432" y="3203206"/>
                </a:lnTo>
                <a:cubicBezTo>
                  <a:pt x="3592873" y="3204006"/>
                  <a:pt x="3584373" y="3204560"/>
                  <a:pt x="3576144" y="3204905"/>
                </a:cubicBezTo>
                <a:cubicBezTo>
                  <a:pt x="3574128" y="3211754"/>
                  <a:pt x="3541136" y="3209590"/>
                  <a:pt x="3552393" y="3219978"/>
                </a:cubicBezTo>
                <a:cubicBezTo>
                  <a:pt x="3541534" y="3220768"/>
                  <a:pt x="3531979" y="3217271"/>
                  <a:pt x="3540787" y="3223847"/>
                </a:cubicBezTo>
                <a:cubicBezTo>
                  <a:pt x="3537368" y="3224311"/>
                  <a:pt x="3535763" y="3225264"/>
                  <a:pt x="3535004" y="3226465"/>
                </a:cubicBezTo>
                <a:lnTo>
                  <a:pt x="3534913" y="3226984"/>
                </a:lnTo>
                <a:lnTo>
                  <a:pt x="3510631" y="3228560"/>
                </a:lnTo>
                <a:lnTo>
                  <a:pt x="3508032" y="3229602"/>
                </a:lnTo>
                <a:cubicBezTo>
                  <a:pt x="3502489" y="3229589"/>
                  <a:pt x="3496946" y="3217284"/>
                  <a:pt x="3491403" y="3217271"/>
                </a:cubicBezTo>
                <a:lnTo>
                  <a:pt x="3483240" y="3230114"/>
                </a:lnTo>
                <a:lnTo>
                  <a:pt x="3480053" y="3229098"/>
                </a:lnTo>
                <a:cubicBezTo>
                  <a:pt x="3477098" y="3228652"/>
                  <a:pt x="3473497" y="3228850"/>
                  <a:pt x="3468451" y="3230503"/>
                </a:cubicBezTo>
                <a:lnTo>
                  <a:pt x="3467451" y="3231106"/>
                </a:lnTo>
                <a:cubicBezTo>
                  <a:pt x="3463724" y="3230727"/>
                  <a:pt x="3465319" y="3225684"/>
                  <a:pt x="3446095" y="3228231"/>
                </a:cubicBezTo>
                <a:cubicBezTo>
                  <a:pt x="3420782" y="3241817"/>
                  <a:pt x="3385281" y="3239215"/>
                  <a:pt x="3352101" y="3246389"/>
                </a:cubicBezTo>
                <a:cubicBezTo>
                  <a:pt x="3308926" y="3245365"/>
                  <a:pt x="3300141" y="3236739"/>
                  <a:pt x="3271822" y="3247535"/>
                </a:cubicBezTo>
                <a:cubicBezTo>
                  <a:pt x="3258345" y="3251259"/>
                  <a:pt x="3238074" y="3249021"/>
                  <a:pt x="3203831" y="3257835"/>
                </a:cubicBezTo>
                <a:cubicBezTo>
                  <a:pt x="3171582" y="3264382"/>
                  <a:pt x="3141884" y="3266912"/>
                  <a:pt x="3112954" y="3273139"/>
                </a:cubicBezTo>
                <a:cubicBezTo>
                  <a:pt x="3078476" y="3279224"/>
                  <a:pt x="3086597" y="3279492"/>
                  <a:pt x="3066210" y="3283399"/>
                </a:cubicBezTo>
                <a:cubicBezTo>
                  <a:pt x="3062644" y="3284820"/>
                  <a:pt x="3028337" y="3292022"/>
                  <a:pt x="3025254" y="3293841"/>
                </a:cubicBezTo>
                <a:cubicBezTo>
                  <a:pt x="3006685" y="3298191"/>
                  <a:pt x="2983512" y="3305232"/>
                  <a:pt x="2954798" y="3309502"/>
                </a:cubicBezTo>
                <a:cubicBezTo>
                  <a:pt x="2932037" y="3306557"/>
                  <a:pt x="2909137" y="3323689"/>
                  <a:pt x="2880670" y="3319455"/>
                </a:cubicBezTo>
                <a:cubicBezTo>
                  <a:pt x="2870569" y="3318843"/>
                  <a:pt x="2841559" y="3322729"/>
                  <a:pt x="2837450" y="3326984"/>
                </a:cubicBezTo>
                <a:cubicBezTo>
                  <a:pt x="2831684" y="3328519"/>
                  <a:pt x="2824114" y="3328148"/>
                  <a:pt x="2822806" y="3332314"/>
                </a:cubicBezTo>
                <a:cubicBezTo>
                  <a:pt x="2819977" y="3337488"/>
                  <a:pt x="2796022" y="3333061"/>
                  <a:pt x="2801164" y="3338099"/>
                </a:cubicBezTo>
                <a:cubicBezTo>
                  <a:pt x="2784223" y="3335132"/>
                  <a:pt x="2776048" y="3346251"/>
                  <a:pt x="2764344" y="3350218"/>
                </a:cubicBezTo>
                <a:cubicBezTo>
                  <a:pt x="2757478" y="3348552"/>
                  <a:pt x="2751292" y="3350621"/>
                  <a:pt x="2743431" y="3353692"/>
                </a:cubicBezTo>
                <a:lnTo>
                  <a:pt x="2732627" y="3357754"/>
                </a:lnTo>
                <a:cubicBezTo>
                  <a:pt x="2730974" y="3357877"/>
                  <a:pt x="2729319" y="3358001"/>
                  <a:pt x="2727665" y="3358124"/>
                </a:cubicBezTo>
                <a:cubicBezTo>
                  <a:pt x="2718835" y="3359026"/>
                  <a:pt x="2689731" y="3362512"/>
                  <a:pt x="2679642" y="3363167"/>
                </a:cubicBezTo>
                <a:lnTo>
                  <a:pt x="2667138" y="3362058"/>
                </a:lnTo>
                <a:cubicBezTo>
                  <a:pt x="2663221" y="3362847"/>
                  <a:pt x="2659468" y="3367173"/>
                  <a:pt x="2656143" y="3367903"/>
                </a:cubicBezTo>
                <a:lnTo>
                  <a:pt x="2647194" y="3366438"/>
                </a:lnTo>
                <a:cubicBezTo>
                  <a:pt x="2648133" y="3370664"/>
                  <a:pt x="2637589" y="3367185"/>
                  <a:pt x="2629621" y="3367075"/>
                </a:cubicBezTo>
                <a:cubicBezTo>
                  <a:pt x="2613302" y="3367195"/>
                  <a:pt x="2596982" y="3367314"/>
                  <a:pt x="2580663" y="3367433"/>
                </a:cubicBezTo>
                <a:lnTo>
                  <a:pt x="2550440" y="3369933"/>
                </a:lnTo>
                <a:lnTo>
                  <a:pt x="2541181" y="3368434"/>
                </a:lnTo>
                <a:cubicBezTo>
                  <a:pt x="2521017" y="3368075"/>
                  <a:pt x="2498723" y="3374010"/>
                  <a:pt x="2484405" y="3369168"/>
                </a:cubicBezTo>
                <a:cubicBezTo>
                  <a:pt x="2478585" y="3368597"/>
                  <a:pt x="2473319" y="3368728"/>
                  <a:pt x="2468424" y="3369293"/>
                </a:cubicBezTo>
                <a:lnTo>
                  <a:pt x="2455357" y="3371892"/>
                </a:lnTo>
                <a:lnTo>
                  <a:pt x="2429477" y="3378962"/>
                </a:lnTo>
                <a:cubicBezTo>
                  <a:pt x="2428170" y="3366741"/>
                  <a:pt x="2368370" y="3383644"/>
                  <a:pt x="2374910" y="3372816"/>
                </a:cubicBezTo>
                <a:cubicBezTo>
                  <a:pt x="2351003" y="3375016"/>
                  <a:pt x="2328875" y="3353188"/>
                  <a:pt x="2305825" y="3364950"/>
                </a:cubicBezTo>
                <a:cubicBezTo>
                  <a:pt x="2269964" y="3363989"/>
                  <a:pt x="2218889" y="3367911"/>
                  <a:pt x="2183980" y="3367050"/>
                </a:cubicBezTo>
                <a:cubicBezTo>
                  <a:pt x="2190418" y="3372001"/>
                  <a:pt x="2159099" y="3370867"/>
                  <a:pt x="2155235" y="3370727"/>
                </a:cubicBezTo>
                <a:cubicBezTo>
                  <a:pt x="2131791" y="3368250"/>
                  <a:pt x="2111535" y="3369033"/>
                  <a:pt x="2071012" y="3365872"/>
                </a:cubicBezTo>
                <a:cubicBezTo>
                  <a:pt x="2035156" y="3367416"/>
                  <a:pt x="2003987" y="3359247"/>
                  <a:pt x="1970953" y="3368175"/>
                </a:cubicBezTo>
                <a:cubicBezTo>
                  <a:pt x="1968713" y="3366505"/>
                  <a:pt x="1965947" y="3365216"/>
                  <a:pt x="1962822" y="3364203"/>
                </a:cubicBezTo>
                <a:lnTo>
                  <a:pt x="1953120" y="3362010"/>
                </a:lnTo>
                <a:lnTo>
                  <a:pt x="1951768" y="3362426"/>
                </a:lnTo>
                <a:cubicBezTo>
                  <a:pt x="1945920" y="3363198"/>
                  <a:pt x="1942436" y="3362810"/>
                  <a:pt x="1940004" y="3361911"/>
                </a:cubicBezTo>
                <a:lnTo>
                  <a:pt x="1937753" y="3360430"/>
                </a:lnTo>
                <a:cubicBezTo>
                  <a:pt x="1935095" y="3360170"/>
                  <a:pt x="1932438" y="3359909"/>
                  <a:pt x="1929780" y="3359649"/>
                </a:cubicBezTo>
                <a:lnTo>
                  <a:pt x="1887540" y="3355150"/>
                </a:lnTo>
                <a:lnTo>
                  <a:pt x="1887093" y="3355631"/>
                </a:lnTo>
                <a:cubicBezTo>
                  <a:pt x="1885548" y="3356655"/>
                  <a:pt x="1883390" y="3357309"/>
                  <a:pt x="1879887" y="3357206"/>
                </a:cubicBezTo>
                <a:cubicBezTo>
                  <a:pt x="1883470" y="3364899"/>
                  <a:pt x="1877035" y="3360029"/>
                  <a:pt x="1866395" y="3359045"/>
                </a:cubicBezTo>
                <a:cubicBezTo>
                  <a:pt x="1869584" y="3370773"/>
                  <a:pt x="1840440" y="3363424"/>
                  <a:pt x="1833771" y="3369645"/>
                </a:cubicBezTo>
                <a:cubicBezTo>
                  <a:pt x="1825883" y="3368658"/>
                  <a:pt x="1817596" y="3367827"/>
                  <a:pt x="1809081" y="3367220"/>
                </a:cubicBezTo>
                <a:cubicBezTo>
                  <a:pt x="1807399" y="3367151"/>
                  <a:pt x="1805718" y="3367081"/>
                  <a:pt x="1804036" y="3367012"/>
                </a:cubicBezTo>
                <a:cubicBezTo>
                  <a:pt x="1803991" y="3367049"/>
                  <a:pt x="1803946" y="3367087"/>
                  <a:pt x="1803901" y="3367124"/>
                </a:cubicBezTo>
                <a:cubicBezTo>
                  <a:pt x="1802735" y="3367324"/>
                  <a:pt x="1801050" y="3367349"/>
                  <a:pt x="1798514" y="3367133"/>
                </a:cubicBezTo>
                <a:lnTo>
                  <a:pt x="1794832" y="3366632"/>
                </a:lnTo>
                <a:cubicBezTo>
                  <a:pt x="1791569" y="3366497"/>
                  <a:pt x="1788305" y="3366363"/>
                  <a:pt x="1785042" y="3366228"/>
                </a:cubicBezTo>
                <a:lnTo>
                  <a:pt x="1781456" y="3366855"/>
                </a:lnTo>
                <a:lnTo>
                  <a:pt x="1779723" y="3368210"/>
                </a:lnTo>
                <a:cubicBezTo>
                  <a:pt x="1779440" y="3368145"/>
                  <a:pt x="1779156" y="3368081"/>
                  <a:pt x="1778873" y="3368017"/>
                </a:cubicBezTo>
                <a:cubicBezTo>
                  <a:pt x="1772915" y="3365302"/>
                  <a:pt x="1772165" y="3361684"/>
                  <a:pt x="1759487" y="3371164"/>
                </a:cubicBezTo>
                <a:cubicBezTo>
                  <a:pt x="1745189" y="3366592"/>
                  <a:pt x="1739727" y="3372452"/>
                  <a:pt x="1717161" y="3373821"/>
                </a:cubicBezTo>
                <a:cubicBezTo>
                  <a:pt x="1709564" y="3369719"/>
                  <a:pt x="1701729" y="3370825"/>
                  <a:pt x="1693416" y="3373567"/>
                </a:cubicBezTo>
                <a:cubicBezTo>
                  <a:pt x="1672951" y="3371082"/>
                  <a:pt x="1652013" y="3374606"/>
                  <a:pt x="1627833" y="3374813"/>
                </a:cubicBezTo>
                <a:lnTo>
                  <a:pt x="1562462" y="3384303"/>
                </a:lnTo>
                <a:lnTo>
                  <a:pt x="1500041" y="3383490"/>
                </a:lnTo>
                <a:cubicBezTo>
                  <a:pt x="1492272" y="3381870"/>
                  <a:pt x="1484857" y="3380061"/>
                  <a:pt x="1477912" y="3378146"/>
                </a:cubicBezTo>
                <a:cubicBezTo>
                  <a:pt x="1467843" y="3383386"/>
                  <a:pt x="1444391" y="3372717"/>
                  <a:pt x="1440452" y="3384501"/>
                </a:cubicBezTo>
                <a:cubicBezTo>
                  <a:pt x="1430880" y="3382256"/>
                  <a:pt x="1427637" y="3376745"/>
                  <a:pt x="1426476" y="3384655"/>
                </a:cubicBezTo>
                <a:cubicBezTo>
                  <a:pt x="1423197" y="3384130"/>
                  <a:pt x="1420743" y="3384505"/>
                  <a:pt x="1418659" y="3385315"/>
                </a:cubicBezTo>
                <a:lnTo>
                  <a:pt x="1417944" y="3385728"/>
                </a:lnTo>
                <a:lnTo>
                  <a:pt x="1396764" y="3380550"/>
                </a:lnTo>
                <a:cubicBezTo>
                  <a:pt x="1395649" y="3380611"/>
                  <a:pt x="1394534" y="3380671"/>
                  <a:pt x="1393418" y="3380732"/>
                </a:cubicBezTo>
                <a:lnTo>
                  <a:pt x="1380294" y="3376245"/>
                </a:lnTo>
                <a:lnTo>
                  <a:pt x="1351459" y="3367819"/>
                </a:lnTo>
                <a:cubicBezTo>
                  <a:pt x="1349081" y="3366456"/>
                  <a:pt x="1319507" y="3359397"/>
                  <a:pt x="1318363" y="3357501"/>
                </a:cubicBezTo>
                <a:cubicBezTo>
                  <a:pt x="1281509" y="3362183"/>
                  <a:pt x="1312014" y="3347734"/>
                  <a:pt x="1276860" y="3344896"/>
                </a:cubicBezTo>
                <a:cubicBezTo>
                  <a:pt x="1253785" y="3356523"/>
                  <a:pt x="1256695" y="3340702"/>
                  <a:pt x="1204286" y="3337478"/>
                </a:cubicBezTo>
                <a:cubicBezTo>
                  <a:pt x="1177346" y="3330852"/>
                  <a:pt x="1162856" y="3334844"/>
                  <a:pt x="1123710" y="3321641"/>
                </a:cubicBezTo>
                <a:cubicBezTo>
                  <a:pt x="1085454" y="3316699"/>
                  <a:pt x="1005363" y="3310325"/>
                  <a:pt x="974748" y="3307827"/>
                </a:cubicBezTo>
                <a:cubicBezTo>
                  <a:pt x="945739" y="3316468"/>
                  <a:pt x="964147" y="3307403"/>
                  <a:pt x="940014" y="3306650"/>
                </a:cubicBezTo>
                <a:cubicBezTo>
                  <a:pt x="952701" y="3296917"/>
                  <a:pt x="908686" y="3309041"/>
                  <a:pt x="914712" y="3297007"/>
                </a:cubicBezTo>
                <a:cubicBezTo>
                  <a:pt x="910130" y="3297250"/>
                  <a:pt x="905499" y="3297866"/>
                  <a:pt x="900809" y="3298574"/>
                </a:cubicBezTo>
                <a:cubicBezTo>
                  <a:pt x="899990" y="3298695"/>
                  <a:pt x="899172" y="3298818"/>
                  <a:pt x="898353" y="3298939"/>
                </a:cubicBezTo>
                <a:lnTo>
                  <a:pt x="889782" y="3298345"/>
                </a:lnTo>
                <a:lnTo>
                  <a:pt x="885796" y="3300744"/>
                </a:lnTo>
                <a:lnTo>
                  <a:pt x="871773" y="3301689"/>
                </a:lnTo>
                <a:cubicBezTo>
                  <a:pt x="866761" y="3301647"/>
                  <a:pt x="861656" y="3301137"/>
                  <a:pt x="856438" y="3299878"/>
                </a:cubicBezTo>
                <a:cubicBezTo>
                  <a:pt x="842058" y="3291293"/>
                  <a:pt x="802729" y="3299614"/>
                  <a:pt x="785420" y="3288409"/>
                </a:cubicBezTo>
                <a:cubicBezTo>
                  <a:pt x="778178" y="3285185"/>
                  <a:pt x="750397" y="3280689"/>
                  <a:pt x="741879" y="3283178"/>
                </a:cubicBezTo>
                <a:cubicBezTo>
                  <a:pt x="735414" y="3282930"/>
                  <a:pt x="729876" y="3280586"/>
                  <a:pt x="723686" y="3283753"/>
                </a:cubicBezTo>
                <a:cubicBezTo>
                  <a:pt x="715044" y="3287362"/>
                  <a:pt x="701553" y="3277204"/>
                  <a:pt x="699393" y="3282833"/>
                </a:cubicBezTo>
                <a:cubicBezTo>
                  <a:pt x="672713" y="3280063"/>
                  <a:pt x="587034" y="3269495"/>
                  <a:pt x="563609" y="3267130"/>
                </a:cubicBezTo>
                <a:cubicBezTo>
                  <a:pt x="562182" y="3267727"/>
                  <a:pt x="560575" y="3268235"/>
                  <a:pt x="558841" y="3268637"/>
                </a:cubicBezTo>
                <a:cubicBezTo>
                  <a:pt x="548753" y="3270973"/>
                  <a:pt x="536540" y="3269314"/>
                  <a:pt x="531566" y="3264933"/>
                </a:cubicBezTo>
                <a:cubicBezTo>
                  <a:pt x="504471" y="3249467"/>
                  <a:pt x="472712" y="3245264"/>
                  <a:pt x="444697" y="3238786"/>
                </a:cubicBezTo>
                <a:cubicBezTo>
                  <a:pt x="412178" y="3232626"/>
                  <a:pt x="425904" y="3247927"/>
                  <a:pt x="391157" y="3231908"/>
                </a:cubicBezTo>
                <a:cubicBezTo>
                  <a:pt x="383742" y="3235447"/>
                  <a:pt x="378300" y="3234882"/>
                  <a:pt x="370757" y="3231592"/>
                </a:cubicBezTo>
                <a:cubicBezTo>
                  <a:pt x="354739" y="3228912"/>
                  <a:pt x="348695" y="3239626"/>
                  <a:pt x="336665" y="3230928"/>
                </a:cubicBezTo>
                <a:cubicBezTo>
                  <a:pt x="335690" y="3237011"/>
                  <a:pt x="304301" y="3228700"/>
                  <a:pt x="307742" y="3235662"/>
                </a:cubicBezTo>
                <a:cubicBezTo>
                  <a:pt x="293579" y="3239301"/>
                  <a:pt x="294219" y="3230059"/>
                  <a:pt x="280601" y="3233035"/>
                </a:cubicBezTo>
                <a:cubicBezTo>
                  <a:pt x="268012" y="3232382"/>
                  <a:pt x="291593" y="3227959"/>
                  <a:pt x="278749" y="3225662"/>
                </a:cubicBezTo>
                <a:cubicBezTo>
                  <a:pt x="262467" y="3223898"/>
                  <a:pt x="269675" y="3213521"/>
                  <a:pt x="248269" y="3225047"/>
                </a:cubicBezTo>
                <a:cubicBezTo>
                  <a:pt x="233782" y="3219502"/>
                  <a:pt x="226442" y="3225006"/>
                  <a:pt x="201544" y="3224856"/>
                </a:cubicBezTo>
                <a:lnTo>
                  <a:pt x="194948" y="3222941"/>
                </a:lnTo>
                <a:lnTo>
                  <a:pt x="186529" y="3228311"/>
                </a:lnTo>
                <a:cubicBezTo>
                  <a:pt x="181850" y="3230463"/>
                  <a:pt x="176241" y="3231765"/>
                  <a:pt x="168765" y="3231006"/>
                </a:cubicBezTo>
                <a:cubicBezTo>
                  <a:pt x="124081" y="3216450"/>
                  <a:pt x="165980" y="3240725"/>
                  <a:pt x="91518" y="3231436"/>
                </a:cubicBezTo>
                <a:cubicBezTo>
                  <a:pt x="87975" y="3229287"/>
                  <a:pt x="77991" y="3230533"/>
                  <a:pt x="77943" y="3233131"/>
                </a:cubicBezTo>
                <a:cubicBezTo>
                  <a:pt x="73437" y="3232012"/>
                  <a:pt x="63858" y="3226359"/>
                  <a:pt x="61120" y="3230338"/>
                </a:cubicBezTo>
                <a:cubicBezTo>
                  <a:pt x="48916" y="3229741"/>
                  <a:pt x="37022" y="3228436"/>
                  <a:pt x="25722" y="3226468"/>
                </a:cubicBezTo>
                <a:lnTo>
                  <a:pt x="2781" y="3220820"/>
                </a:lnTo>
                <a:lnTo>
                  <a:pt x="0" y="3222223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PlaceHolder 1"/>
          <p:cNvSpPr>
            <a:spLocks noGrp="1"/>
          </p:cNvSpPr>
          <p:nvPr>
            <p:ph/>
          </p:nvPr>
        </p:nvSpPr>
        <p:spPr>
          <a:xfrm>
            <a:off x="453960" y="4308120"/>
            <a:ext cx="10371960" cy="219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Питание в программе организовано в одних из лучших ресторанов Республики Алтай;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Дегустация национальных блюд, приготовленных из </a:t>
            </a:r>
            <a:r>
              <a:rPr lang="ru-RU" sz="18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свежайших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 органических продуктов;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Посещение мастер-класса по приготовлению </a:t>
            </a:r>
            <a:r>
              <a:rPr lang="ru-RU" sz="1800" b="0" strike="noStrike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фермерских сыров, 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дегустация сыров, приготовленных по оригинальным рецептам местных мастеров.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title"/>
          </p:nvPr>
        </p:nvSpPr>
        <p:spPr>
          <a:xfrm>
            <a:off x="453960" y="3617640"/>
            <a:ext cx="9186120" cy="583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302C28"/>
                </a:solidFill>
                <a:latin typeface="Bitter Medium"/>
              </a:rPr>
              <a:t>ПИТАНИЕ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Рисунок 7"/>
          <p:cNvSpPr/>
          <p:nvPr/>
        </p:nvSpPr>
        <p:spPr>
          <a:xfrm>
            <a:off x="4055760" y="0"/>
            <a:ext cx="4067280" cy="3129480"/>
          </a:xfrm>
          <a:custGeom>
            <a:avLst/>
            <a:gdLst>
              <a:gd name="textAreaLeft" fmla="*/ 0 w 4067280"/>
              <a:gd name="textAreaRight" fmla="*/ 4068000 w 4067280"/>
              <a:gd name="textAreaTop" fmla="*/ 0 h 3129480"/>
              <a:gd name="textAreaBottom" fmla="*/ 3130200 h 3129480"/>
            </a:gdLst>
            <a:ahLst/>
            <a:cxnLst/>
            <a:rect l="textAreaLeft" t="textAreaTop" r="textAreaRight" b="textAreaBottom"/>
            <a:pathLst>
              <a:path w="4047893" h="3130303">
                <a:moveTo>
                  <a:pt x="0" y="0"/>
                </a:moveTo>
                <a:lnTo>
                  <a:pt x="4047893" y="0"/>
                </a:lnTo>
                <a:lnTo>
                  <a:pt x="4047893" y="2992516"/>
                </a:lnTo>
                <a:lnTo>
                  <a:pt x="4044945" y="2992577"/>
                </a:lnTo>
                <a:cubicBezTo>
                  <a:pt x="4013007" y="2983979"/>
                  <a:pt x="4029496" y="3002079"/>
                  <a:pt x="3993923" y="2999571"/>
                </a:cubicBezTo>
                <a:cubicBezTo>
                  <a:pt x="3953690" y="2999964"/>
                  <a:pt x="3925732" y="2991455"/>
                  <a:pt x="3899257" y="2991271"/>
                </a:cubicBezTo>
                <a:cubicBezTo>
                  <a:pt x="3886826" y="2992007"/>
                  <a:pt x="3796118" y="2992401"/>
                  <a:pt x="3803589" y="2988448"/>
                </a:cubicBezTo>
                <a:cubicBezTo>
                  <a:pt x="3771479" y="2987947"/>
                  <a:pt x="3724459" y="2987102"/>
                  <a:pt x="3706605" y="2988261"/>
                </a:cubicBezTo>
                <a:cubicBezTo>
                  <a:pt x="3703225" y="2988417"/>
                  <a:pt x="3699845" y="2995250"/>
                  <a:pt x="3696464" y="2995404"/>
                </a:cubicBezTo>
                <a:cubicBezTo>
                  <a:pt x="3673602" y="2986677"/>
                  <a:pt x="3685958" y="2988527"/>
                  <a:pt x="3662169" y="2987899"/>
                </a:cubicBezTo>
                <a:cubicBezTo>
                  <a:pt x="3644316" y="2989337"/>
                  <a:pt x="3656616" y="2981271"/>
                  <a:pt x="3638764" y="2982711"/>
                </a:cubicBezTo>
                <a:cubicBezTo>
                  <a:pt x="3602893" y="3008049"/>
                  <a:pt x="3578600" y="2986252"/>
                  <a:pt x="3530424" y="2996493"/>
                </a:cubicBezTo>
                <a:lnTo>
                  <a:pt x="3456483" y="2997168"/>
                </a:lnTo>
                <a:cubicBezTo>
                  <a:pt x="3450083" y="2997038"/>
                  <a:pt x="3443320" y="2998707"/>
                  <a:pt x="3439236" y="2995739"/>
                </a:cubicBezTo>
                <a:cubicBezTo>
                  <a:pt x="3425274" y="2994984"/>
                  <a:pt x="3393296" y="2993238"/>
                  <a:pt x="3372711" y="2992638"/>
                </a:cubicBezTo>
                <a:cubicBezTo>
                  <a:pt x="3352114" y="2993330"/>
                  <a:pt x="3350044" y="2997174"/>
                  <a:pt x="3326457" y="2999553"/>
                </a:cubicBezTo>
                <a:cubicBezTo>
                  <a:pt x="3268010" y="2985825"/>
                  <a:pt x="3302346" y="3004184"/>
                  <a:pt x="3274937" y="3010755"/>
                </a:cubicBezTo>
                <a:lnTo>
                  <a:pt x="3247552" y="3008683"/>
                </a:lnTo>
                <a:cubicBezTo>
                  <a:pt x="3239494" y="3005928"/>
                  <a:pt x="3224032" y="3005154"/>
                  <a:pt x="3216589" y="3008554"/>
                </a:cubicBezTo>
                <a:cubicBezTo>
                  <a:pt x="3181100" y="3020057"/>
                  <a:pt x="3210475" y="3004700"/>
                  <a:pt x="3179493" y="3008649"/>
                </a:cubicBezTo>
                <a:lnTo>
                  <a:pt x="3149112" y="3020068"/>
                </a:lnTo>
                <a:cubicBezTo>
                  <a:pt x="3138430" y="3019534"/>
                  <a:pt x="3127747" y="3018999"/>
                  <a:pt x="3117065" y="3018465"/>
                </a:cubicBezTo>
                <a:cubicBezTo>
                  <a:pt x="3100309" y="3015885"/>
                  <a:pt x="3095375" y="3026129"/>
                  <a:pt x="3085852" y="3024573"/>
                </a:cubicBezTo>
                <a:cubicBezTo>
                  <a:pt x="3083205" y="3019183"/>
                  <a:pt x="3077928" y="3019152"/>
                  <a:pt x="3068056" y="3021434"/>
                </a:cubicBezTo>
                <a:cubicBezTo>
                  <a:pt x="3067547" y="3021341"/>
                  <a:pt x="3067037" y="3021249"/>
                  <a:pt x="3066528" y="3021156"/>
                </a:cubicBezTo>
                <a:lnTo>
                  <a:pt x="3051628" y="3025465"/>
                </a:lnTo>
                <a:cubicBezTo>
                  <a:pt x="3054335" y="3020336"/>
                  <a:pt x="3000640" y="3019846"/>
                  <a:pt x="3008147" y="3014211"/>
                </a:cubicBezTo>
                <a:cubicBezTo>
                  <a:pt x="2996636" y="3010434"/>
                  <a:pt x="2991707" y="3018185"/>
                  <a:pt x="2980324" y="3014988"/>
                </a:cubicBezTo>
                <a:cubicBezTo>
                  <a:pt x="2967759" y="3014879"/>
                  <a:pt x="2987908" y="3019802"/>
                  <a:pt x="2974105" y="3021050"/>
                </a:cubicBezTo>
                <a:lnTo>
                  <a:pt x="2898967" y="3017696"/>
                </a:lnTo>
                <a:cubicBezTo>
                  <a:pt x="2889133" y="3021177"/>
                  <a:pt x="2880975" y="3020236"/>
                  <a:pt x="2872906" y="3017903"/>
                </a:cubicBezTo>
                <a:cubicBezTo>
                  <a:pt x="2849600" y="3020002"/>
                  <a:pt x="2847396" y="3018746"/>
                  <a:pt x="2821030" y="3018560"/>
                </a:cubicBezTo>
                <a:cubicBezTo>
                  <a:pt x="2792862" y="3023478"/>
                  <a:pt x="2758404" y="3014635"/>
                  <a:pt x="2730230" y="3014468"/>
                </a:cubicBezTo>
                <a:cubicBezTo>
                  <a:pt x="2702955" y="3023430"/>
                  <a:pt x="2711231" y="3004398"/>
                  <a:pt x="2687628" y="3005982"/>
                </a:cubicBezTo>
                <a:cubicBezTo>
                  <a:pt x="2649605" y="3014721"/>
                  <a:pt x="2688189" y="2999773"/>
                  <a:pt x="2628951" y="3004821"/>
                </a:cubicBezTo>
                <a:cubicBezTo>
                  <a:pt x="2625663" y="3006146"/>
                  <a:pt x="2618407" y="3015256"/>
                  <a:pt x="2619087" y="3013604"/>
                </a:cubicBezTo>
                <a:cubicBezTo>
                  <a:pt x="2606112" y="3014772"/>
                  <a:pt x="2568093" y="2997234"/>
                  <a:pt x="2549635" y="2999974"/>
                </a:cubicBezTo>
                <a:cubicBezTo>
                  <a:pt x="2513091" y="2997021"/>
                  <a:pt x="2495971" y="3005522"/>
                  <a:pt x="2469604" y="3005367"/>
                </a:cubicBezTo>
                <a:cubicBezTo>
                  <a:pt x="2460397" y="2976688"/>
                  <a:pt x="2420737" y="2996998"/>
                  <a:pt x="2366760" y="2987296"/>
                </a:cubicBezTo>
                <a:lnTo>
                  <a:pt x="2184478" y="2961819"/>
                </a:lnTo>
                <a:cubicBezTo>
                  <a:pt x="2115036" y="2937455"/>
                  <a:pt x="2031972" y="2970259"/>
                  <a:pt x="1991474" y="2962274"/>
                </a:cubicBezTo>
                <a:cubicBezTo>
                  <a:pt x="1975906" y="2972624"/>
                  <a:pt x="1961170" y="2963891"/>
                  <a:pt x="1941495" y="2969241"/>
                </a:cubicBezTo>
                <a:cubicBezTo>
                  <a:pt x="1896970" y="2975039"/>
                  <a:pt x="1881450" y="2995129"/>
                  <a:pt x="1822493" y="2993236"/>
                </a:cubicBezTo>
                <a:cubicBezTo>
                  <a:pt x="1799752" y="2992671"/>
                  <a:pt x="1701905" y="3006262"/>
                  <a:pt x="1648275" y="3026974"/>
                </a:cubicBezTo>
                <a:cubicBezTo>
                  <a:pt x="1616403" y="3032996"/>
                  <a:pt x="1600867" y="3023470"/>
                  <a:pt x="1591543" y="3039497"/>
                </a:cubicBezTo>
                <a:cubicBezTo>
                  <a:pt x="1575633" y="3031540"/>
                  <a:pt x="1526767" y="3047621"/>
                  <a:pt x="1510786" y="3050328"/>
                </a:cubicBezTo>
                <a:cubicBezTo>
                  <a:pt x="1497175" y="3045568"/>
                  <a:pt x="1491407" y="3051186"/>
                  <a:pt x="1479840" y="3053317"/>
                </a:cubicBezTo>
                <a:cubicBezTo>
                  <a:pt x="1474089" y="3050154"/>
                  <a:pt x="1464204" y="3051191"/>
                  <a:pt x="1461357" y="3055723"/>
                </a:cubicBezTo>
                <a:cubicBezTo>
                  <a:pt x="1467349" y="3065095"/>
                  <a:pt x="1432334" y="3063163"/>
                  <a:pt x="1430609" y="3070129"/>
                </a:cubicBezTo>
                <a:cubicBezTo>
                  <a:pt x="1410809" y="3073247"/>
                  <a:pt x="1323018" y="3072113"/>
                  <a:pt x="1309663" y="3084171"/>
                </a:cubicBezTo>
                <a:cubicBezTo>
                  <a:pt x="1269914" y="3092758"/>
                  <a:pt x="1209429" y="3080578"/>
                  <a:pt x="1192304" y="3082351"/>
                </a:cubicBezTo>
                <a:cubicBezTo>
                  <a:pt x="1184634" y="3081968"/>
                  <a:pt x="1176965" y="3081586"/>
                  <a:pt x="1169295" y="3081203"/>
                </a:cubicBezTo>
                <a:cubicBezTo>
                  <a:pt x="1168466" y="3081333"/>
                  <a:pt x="1167637" y="3081462"/>
                  <a:pt x="1166808" y="3081592"/>
                </a:cubicBezTo>
                <a:lnTo>
                  <a:pt x="1115657" y="3078389"/>
                </a:lnTo>
                <a:cubicBezTo>
                  <a:pt x="1085018" y="3091798"/>
                  <a:pt x="1079065" y="3095505"/>
                  <a:pt x="1042697" y="3099180"/>
                </a:cubicBezTo>
                <a:cubicBezTo>
                  <a:pt x="1032644" y="3098117"/>
                  <a:pt x="979772" y="3096600"/>
                  <a:pt x="977694" y="3101321"/>
                </a:cubicBezTo>
                <a:cubicBezTo>
                  <a:pt x="961202" y="3095227"/>
                  <a:pt x="940975" y="3100410"/>
                  <a:pt x="924689" y="3093957"/>
                </a:cubicBezTo>
                <a:lnTo>
                  <a:pt x="908550" y="3095940"/>
                </a:lnTo>
                <a:cubicBezTo>
                  <a:pt x="877246" y="3094405"/>
                  <a:pt x="882046" y="3103791"/>
                  <a:pt x="845329" y="3093756"/>
                </a:cubicBezTo>
                <a:cubicBezTo>
                  <a:pt x="837507" y="3090479"/>
                  <a:pt x="824678" y="3090893"/>
                  <a:pt x="816675" y="3094679"/>
                </a:cubicBezTo>
                <a:cubicBezTo>
                  <a:pt x="815297" y="3095330"/>
                  <a:pt x="814119" y="3096059"/>
                  <a:pt x="813174" y="3096843"/>
                </a:cubicBezTo>
                <a:cubicBezTo>
                  <a:pt x="790135" y="3089256"/>
                  <a:pt x="783048" y="3095926"/>
                  <a:pt x="771013" y="3090199"/>
                </a:cubicBezTo>
                <a:cubicBezTo>
                  <a:pt x="742645" y="3091482"/>
                  <a:pt x="725377" y="3101536"/>
                  <a:pt x="714380" y="3096584"/>
                </a:cubicBezTo>
                <a:cubicBezTo>
                  <a:pt x="693975" y="3099387"/>
                  <a:pt x="662383" y="3104707"/>
                  <a:pt x="648585" y="3107020"/>
                </a:cubicBezTo>
                <a:cubicBezTo>
                  <a:pt x="644887" y="3110954"/>
                  <a:pt x="637955" y="3109662"/>
                  <a:pt x="631605" y="3110467"/>
                </a:cubicBezTo>
                <a:cubicBezTo>
                  <a:pt x="625207" y="3114143"/>
                  <a:pt x="595514" y="3114413"/>
                  <a:pt x="586338" y="3112576"/>
                </a:cubicBezTo>
                <a:lnTo>
                  <a:pt x="557969" y="3117179"/>
                </a:lnTo>
                <a:cubicBezTo>
                  <a:pt x="508787" y="3109928"/>
                  <a:pt x="487300" y="3138247"/>
                  <a:pt x="448505" y="3111841"/>
                </a:cubicBezTo>
                <a:cubicBezTo>
                  <a:pt x="430568" y="3111948"/>
                  <a:pt x="443794" y="3120265"/>
                  <a:pt x="425858" y="3120372"/>
                </a:cubicBezTo>
                <a:cubicBezTo>
                  <a:pt x="402271" y="3123536"/>
                  <a:pt x="413517" y="3112164"/>
                  <a:pt x="391847" y="3124839"/>
                </a:cubicBezTo>
                <a:cubicBezTo>
                  <a:pt x="349157" y="3121692"/>
                  <a:pt x="326774" y="3134550"/>
                  <a:pt x="288285" y="3125373"/>
                </a:cubicBezTo>
                <a:cubicBezTo>
                  <a:pt x="295755" y="3130086"/>
                  <a:pt x="205047" y="3129615"/>
                  <a:pt x="192615" y="3128738"/>
                </a:cubicBezTo>
                <a:cubicBezTo>
                  <a:pt x="166142" y="3128957"/>
                  <a:pt x="138184" y="3127159"/>
                  <a:pt x="97952" y="3126690"/>
                </a:cubicBezTo>
                <a:cubicBezTo>
                  <a:pt x="62377" y="3129680"/>
                  <a:pt x="78866" y="3120044"/>
                  <a:pt x="46928" y="3130296"/>
                </a:cubicBezTo>
                <a:cubicBezTo>
                  <a:pt x="37098" y="3130371"/>
                  <a:pt x="21188" y="3129903"/>
                  <a:pt x="7323" y="3129312"/>
                </a:cubicBezTo>
                <a:lnTo>
                  <a:pt x="0" y="3128852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Рисунок 8"/>
          <p:cNvSpPr/>
          <p:nvPr/>
        </p:nvSpPr>
        <p:spPr>
          <a:xfrm>
            <a:off x="8117280" y="0"/>
            <a:ext cx="4074120" cy="3206160"/>
          </a:xfrm>
          <a:custGeom>
            <a:avLst/>
            <a:gdLst>
              <a:gd name="textAreaLeft" fmla="*/ 0 w 4074120"/>
              <a:gd name="textAreaRight" fmla="*/ 4074840 w 4074120"/>
              <a:gd name="textAreaTop" fmla="*/ 0 h 3206160"/>
              <a:gd name="textAreaBottom" fmla="*/ 3206880 h 3206160"/>
            </a:gdLst>
            <a:ahLst/>
            <a:cxnLst/>
            <a:rect l="textAreaLeft" t="textAreaTop" r="textAreaRight" b="textAreaBottom"/>
            <a:pathLst>
              <a:path w="4074792" h="3206832">
                <a:moveTo>
                  <a:pt x="3636948" y="0"/>
                </a:moveTo>
                <a:lnTo>
                  <a:pt x="4074792" y="0"/>
                </a:lnTo>
                <a:lnTo>
                  <a:pt x="4074792" y="136523"/>
                </a:lnTo>
                <a:lnTo>
                  <a:pt x="4074792" y="1701203"/>
                </a:lnTo>
                <a:lnTo>
                  <a:pt x="4074792" y="3071005"/>
                </a:lnTo>
                <a:cubicBezTo>
                  <a:pt x="4074791" y="3071015"/>
                  <a:pt x="4074791" y="3071026"/>
                  <a:pt x="4074790" y="3071036"/>
                </a:cubicBezTo>
                <a:cubicBezTo>
                  <a:pt x="4074706" y="3071031"/>
                  <a:pt x="4074621" y="3071023"/>
                  <a:pt x="4074537" y="3071016"/>
                </a:cubicBezTo>
                <a:lnTo>
                  <a:pt x="4068611" y="3068509"/>
                </a:lnTo>
                <a:lnTo>
                  <a:pt x="4045670" y="3073245"/>
                </a:lnTo>
                <a:cubicBezTo>
                  <a:pt x="4034369" y="3074897"/>
                  <a:pt x="4022476" y="3075992"/>
                  <a:pt x="4010272" y="3076492"/>
                </a:cubicBezTo>
                <a:cubicBezTo>
                  <a:pt x="4007533" y="3073155"/>
                  <a:pt x="3997954" y="3077897"/>
                  <a:pt x="3993449" y="3078834"/>
                </a:cubicBezTo>
                <a:cubicBezTo>
                  <a:pt x="3993400" y="3076655"/>
                  <a:pt x="3983417" y="3075610"/>
                  <a:pt x="3979874" y="3077414"/>
                </a:cubicBezTo>
                <a:cubicBezTo>
                  <a:pt x="3905413" y="3085205"/>
                  <a:pt x="3947310" y="3064844"/>
                  <a:pt x="3902628" y="3077053"/>
                </a:cubicBezTo>
                <a:cubicBezTo>
                  <a:pt x="3895152" y="3077689"/>
                  <a:pt x="3889541" y="3076596"/>
                  <a:pt x="3884864" y="3074792"/>
                </a:cubicBezTo>
                <a:lnTo>
                  <a:pt x="3876445" y="3070288"/>
                </a:lnTo>
                <a:lnTo>
                  <a:pt x="3869849" y="3071894"/>
                </a:lnTo>
                <a:cubicBezTo>
                  <a:pt x="3844950" y="3072020"/>
                  <a:pt x="3837611" y="3067403"/>
                  <a:pt x="3823123" y="3072054"/>
                </a:cubicBezTo>
                <a:cubicBezTo>
                  <a:pt x="3801718" y="3062387"/>
                  <a:pt x="3808925" y="3071090"/>
                  <a:pt x="3792645" y="3072570"/>
                </a:cubicBezTo>
                <a:cubicBezTo>
                  <a:pt x="3779800" y="3074496"/>
                  <a:pt x="3803379" y="3078207"/>
                  <a:pt x="3790792" y="3078754"/>
                </a:cubicBezTo>
                <a:cubicBezTo>
                  <a:pt x="3777173" y="3076257"/>
                  <a:pt x="3777813" y="3084009"/>
                  <a:pt x="3763649" y="3080957"/>
                </a:cubicBezTo>
                <a:cubicBezTo>
                  <a:pt x="3767091" y="3075118"/>
                  <a:pt x="3735701" y="3082089"/>
                  <a:pt x="3734727" y="3076988"/>
                </a:cubicBezTo>
                <a:cubicBezTo>
                  <a:pt x="3722697" y="3084282"/>
                  <a:pt x="3716653" y="3075296"/>
                  <a:pt x="3700636" y="3077544"/>
                </a:cubicBezTo>
                <a:cubicBezTo>
                  <a:pt x="3693091" y="3080304"/>
                  <a:pt x="3687649" y="3080778"/>
                  <a:pt x="3680236" y="3077809"/>
                </a:cubicBezTo>
                <a:cubicBezTo>
                  <a:pt x="3654174" y="3087885"/>
                  <a:pt x="3655380" y="3083186"/>
                  <a:pt x="3643893" y="3082386"/>
                </a:cubicBezTo>
                <a:lnTo>
                  <a:pt x="3636948" y="3082868"/>
                </a:lnTo>
                <a:close/>
                <a:moveTo>
                  <a:pt x="0" y="0"/>
                </a:moveTo>
                <a:lnTo>
                  <a:pt x="3618948" y="0"/>
                </a:lnTo>
                <a:lnTo>
                  <a:pt x="3618948" y="3085019"/>
                </a:lnTo>
                <a:lnTo>
                  <a:pt x="3582915" y="3091716"/>
                </a:lnTo>
                <a:cubicBezTo>
                  <a:pt x="3568086" y="3094898"/>
                  <a:pt x="3553373" y="3099023"/>
                  <a:pt x="3539826" y="3105510"/>
                </a:cubicBezTo>
                <a:cubicBezTo>
                  <a:pt x="3534851" y="3109183"/>
                  <a:pt x="3522640" y="3110575"/>
                  <a:pt x="3512552" y="3108616"/>
                </a:cubicBezTo>
                <a:cubicBezTo>
                  <a:pt x="3510817" y="3108280"/>
                  <a:pt x="3509211" y="3107854"/>
                  <a:pt x="3507784" y="3107351"/>
                </a:cubicBezTo>
                <a:cubicBezTo>
                  <a:pt x="3484358" y="3109337"/>
                  <a:pt x="3398680" y="3118201"/>
                  <a:pt x="3371998" y="3120524"/>
                </a:cubicBezTo>
                <a:cubicBezTo>
                  <a:pt x="3369840" y="3115803"/>
                  <a:pt x="3356348" y="3124323"/>
                  <a:pt x="3347706" y="3121295"/>
                </a:cubicBezTo>
                <a:cubicBezTo>
                  <a:pt x="3341516" y="3118640"/>
                  <a:pt x="3335979" y="3120606"/>
                  <a:pt x="3329514" y="3120813"/>
                </a:cubicBezTo>
                <a:cubicBezTo>
                  <a:pt x="3320996" y="3118726"/>
                  <a:pt x="3293213" y="3122496"/>
                  <a:pt x="3285971" y="3125202"/>
                </a:cubicBezTo>
                <a:cubicBezTo>
                  <a:pt x="3268664" y="3134600"/>
                  <a:pt x="3229335" y="3127620"/>
                  <a:pt x="3214954" y="3134821"/>
                </a:cubicBezTo>
                <a:cubicBezTo>
                  <a:pt x="3209735" y="3135877"/>
                  <a:pt x="3204632" y="3136304"/>
                  <a:pt x="3199619" y="3136341"/>
                </a:cubicBezTo>
                <a:lnTo>
                  <a:pt x="3185596" y="3135549"/>
                </a:lnTo>
                <a:lnTo>
                  <a:pt x="3181611" y="3133536"/>
                </a:lnTo>
                <a:lnTo>
                  <a:pt x="3173038" y="3134034"/>
                </a:lnTo>
                <a:cubicBezTo>
                  <a:pt x="3172219" y="3133933"/>
                  <a:pt x="3171403" y="3133828"/>
                  <a:pt x="3170584" y="3133727"/>
                </a:cubicBezTo>
                <a:cubicBezTo>
                  <a:pt x="3165893" y="3133133"/>
                  <a:pt x="3161264" y="3132616"/>
                  <a:pt x="3156680" y="3132413"/>
                </a:cubicBezTo>
                <a:cubicBezTo>
                  <a:pt x="3162708" y="3142506"/>
                  <a:pt x="3118691" y="3132337"/>
                  <a:pt x="3131377" y="3140501"/>
                </a:cubicBezTo>
                <a:cubicBezTo>
                  <a:pt x="3107247" y="3141133"/>
                  <a:pt x="3125653" y="3148737"/>
                  <a:pt x="3096645" y="3141489"/>
                </a:cubicBezTo>
                <a:cubicBezTo>
                  <a:pt x="3066028" y="3143585"/>
                  <a:pt x="2985937" y="3148930"/>
                  <a:pt x="2947683" y="3153076"/>
                </a:cubicBezTo>
                <a:cubicBezTo>
                  <a:pt x="2908535" y="3164150"/>
                  <a:pt x="2894047" y="3160801"/>
                  <a:pt x="2867106" y="3166359"/>
                </a:cubicBezTo>
                <a:cubicBezTo>
                  <a:pt x="2814697" y="3169063"/>
                  <a:pt x="2817607" y="3182335"/>
                  <a:pt x="2794531" y="3172581"/>
                </a:cubicBezTo>
                <a:cubicBezTo>
                  <a:pt x="2759379" y="3174963"/>
                  <a:pt x="2789883" y="3187082"/>
                  <a:pt x="2753028" y="3183154"/>
                </a:cubicBezTo>
                <a:cubicBezTo>
                  <a:pt x="2751885" y="3184745"/>
                  <a:pt x="2726320" y="3200684"/>
                  <a:pt x="2723944" y="3201826"/>
                </a:cubicBezTo>
                <a:cubicBezTo>
                  <a:pt x="2708620" y="3202098"/>
                  <a:pt x="2693298" y="3202369"/>
                  <a:pt x="2677975" y="3202641"/>
                </a:cubicBezTo>
                <a:lnTo>
                  <a:pt x="2674628" y="3202488"/>
                </a:lnTo>
                <a:lnTo>
                  <a:pt x="2653449" y="3206832"/>
                </a:lnTo>
                <a:lnTo>
                  <a:pt x="2652733" y="3206485"/>
                </a:lnTo>
                <a:cubicBezTo>
                  <a:pt x="2650649" y="3205806"/>
                  <a:pt x="2648196" y="3205491"/>
                  <a:pt x="2644916" y="3205932"/>
                </a:cubicBezTo>
                <a:cubicBezTo>
                  <a:pt x="2635043" y="3204929"/>
                  <a:pt x="2605741" y="3200634"/>
                  <a:pt x="2593480" y="3200471"/>
                </a:cubicBezTo>
                <a:cubicBezTo>
                  <a:pt x="2586535" y="3202077"/>
                  <a:pt x="2579120" y="3203595"/>
                  <a:pt x="2571352" y="3204954"/>
                </a:cubicBezTo>
                <a:lnTo>
                  <a:pt x="2508931" y="3205635"/>
                </a:lnTo>
                <a:lnTo>
                  <a:pt x="2443558" y="3197677"/>
                </a:lnTo>
                <a:cubicBezTo>
                  <a:pt x="2419379" y="3197503"/>
                  <a:pt x="2398443" y="3194546"/>
                  <a:pt x="2377975" y="3196631"/>
                </a:cubicBezTo>
                <a:cubicBezTo>
                  <a:pt x="2369664" y="3194331"/>
                  <a:pt x="2361828" y="3200081"/>
                  <a:pt x="2354230" y="3203524"/>
                </a:cubicBezTo>
                <a:cubicBezTo>
                  <a:pt x="2331666" y="3202375"/>
                  <a:pt x="2326205" y="3190781"/>
                  <a:pt x="2311904" y="3194615"/>
                </a:cubicBezTo>
                <a:cubicBezTo>
                  <a:pt x="2299226" y="3186664"/>
                  <a:pt x="2298478" y="3189698"/>
                  <a:pt x="2292518" y="3191975"/>
                </a:cubicBezTo>
                <a:cubicBezTo>
                  <a:pt x="2292236" y="3192030"/>
                  <a:pt x="2291952" y="3192084"/>
                  <a:pt x="2291670" y="3192138"/>
                </a:cubicBezTo>
                <a:lnTo>
                  <a:pt x="2289935" y="3191001"/>
                </a:lnTo>
                <a:cubicBezTo>
                  <a:pt x="2288740" y="3190826"/>
                  <a:pt x="2287545" y="3190650"/>
                  <a:pt x="2286350" y="3190475"/>
                </a:cubicBezTo>
                <a:cubicBezTo>
                  <a:pt x="2283087" y="3190588"/>
                  <a:pt x="2279824" y="3190702"/>
                  <a:pt x="2276560" y="3190815"/>
                </a:cubicBezTo>
                <a:cubicBezTo>
                  <a:pt x="2275333" y="3190954"/>
                  <a:pt x="2274106" y="3191095"/>
                  <a:pt x="2272878" y="3191234"/>
                </a:cubicBezTo>
                <a:cubicBezTo>
                  <a:pt x="2270341" y="3191415"/>
                  <a:pt x="2268657" y="3191395"/>
                  <a:pt x="2267491" y="3191226"/>
                </a:cubicBezTo>
                <a:cubicBezTo>
                  <a:pt x="2267446" y="3191195"/>
                  <a:pt x="2267401" y="3191163"/>
                  <a:pt x="2267356" y="3191132"/>
                </a:cubicBezTo>
                <a:cubicBezTo>
                  <a:pt x="2265674" y="3191191"/>
                  <a:pt x="2272015" y="3181231"/>
                  <a:pt x="2270331" y="3181288"/>
                </a:cubicBezTo>
                <a:cubicBezTo>
                  <a:pt x="2261817" y="3181798"/>
                  <a:pt x="2245508" y="3192513"/>
                  <a:pt x="2237621" y="3193341"/>
                </a:cubicBezTo>
                <a:cubicBezTo>
                  <a:pt x="2230952" y="3188122"/>
                  <a:pt x="2201807" y="3194287"/>
                  <a:pt x="2204998" y="3184450"/>
                </a:cubicBezTo>
                <a:cubicBezTo>
                  <a:pt x="2194358" y="3185275"/>
                  <a:pt x="2187923" y="3189360"/>
                  <a:pt x="2191506" y="3182908"/>
                </a:cubicBezTo>
                <a:cubicBezTo>
                  <a:pt x="2188003" y="3182995"/>
                  <a:pt x="2185845" y="3182445"/>
                  <a:pt x="2184299" y="3181586"/>
                </a:cubicBezTo>
                <a:lnTo>
                  <a:pt x="2183851" y="3181181"/>
                </a:lnTo>
                <a:cubicBezTo>
                  <a:pt x="2175409" y="3181852"/>
                  <a:pt x="2144344" y="3184594"/>
                  <a:pt x="2133638" y="3185611"/>
                </a:cubicBezTo>
                <a:lnTo>
                  <a:pt x="2119626" y="3187286"/>
                </a:lnTo>
                <a:lnTo>
                  <a:pt x="2118272" y="3186936"/>
                </a:lnTo>
                <a:lnTo>
                  <a:pt x="2108571" y="3182098"/>
                </a:lnTo>
                <a:cubicBezTo>
                  <a:pt x="2105445" y="3182948"/>
                  <a:pt x="2102680" y="3190707"/>
                  <a:pt x="2100438" y="3192108"/>
                </a:cubicBezTo>
                <a:cubicBezTo>
                  <a:pt x="2067405" y="3184620"/>
                  <a:pt x="2036236" y="3191471"/>
                  <a:pt x="2000381" y="3190177"/>
                </a:cubicBezTo>
                <a:cubicBezTo>
                  <a:pt x="1959857" y="3192827"/>
                  <a:pt x="1939600" y="3192172"/>
                  <a:pt x="1916158" y="3194249"/>
                </a:cubicBezTo>
                <a:cubicBezTo>
                  <a:pt x="1912293" y="3194366"/>
                  <a:pt x="1880973" y="3195317"/>
                  <a:pt x="1887411" y="3191164"/>
                </a:cubicBezTo>
                <a:cubicBezTo>
                  <a:pt x="1852504" y="3191887"/>
                  <a:pt x="1801428" y="3188597"/>
                  <a:pt x="1765567" y="3189403"/>
                </a:cubicBezTo>
                <a:cubicBezTo>
                  <a:pt x="1742518" y="3179537"/>
                  <a:pt x="1720388" y="3197847"/>
                  <a:pt x="1696483" y="3196001"/>
                </a:cubicBezTo>
                <a:cubicBezTo>
                  <a:pt x="1703021" y="3205084"/>
                  <a:pt x="1643224" y="3190905"/>
                  <a:pt x="1641914" y="3201156"/>
                </a:cubicBezTo>
                <a:lnTo>
                  <a:pt x="1616036" y="3195225"/>
                </a:lnTo>
                <a:lnTo>
                  <a:pt x="1602969" y="3183027"/>
                </a:lnTo>
                <a:cubicBezTo>
                  <a:pt x="1598072" y="3182553"/>
                  <a:pt x="1592807" y="3192463"/>
                  <a:pt x="1586988" y="3192940"/>
                </a:cubicBezTo>
                <a:cubicBezTo>
                  <a:pt x="1572670" y="3197003"/>
                  <a:pt x="1550375" y="3192024"/>
                  <a:pt x="1530211" y="3192325"/>
                </a:cubicBezTo>
                <a:lnTo>
                  <a:pt x="1520952" y="3186905"/>
                </a:lnTo>
                <a:lnTo>
                  <a:pt x="1490729" y="3191485"/>
                </a:lnTo>
                <a:cubicBezTo>
                  <a:pt x="1468552" y="3191207"/>
                  <a:pt x="1446375" y="3190928"/>
                  <a:pt x="1424198" y="3190650"/>
                </a:cubicBezTo>
                <a:lnTo>
                  <a:pt x="1415249" y="3191880"/>
                </a:lnTo>
                <a:cubicBezTo>
                  <a:pt x="1411925" y="3191267"/>
                  <a:pt x="1408171" y="3200997"/>
                  <a:pt x="1404255" y="3200334"/>
                </a:cubicBezTo>
                <a:lnTo>
                  <a:pt x="1391750" y="3187909"/>
                </a:lnTo>
                <a:cubicBezTo>
                  <a:pt x="1381661" y="3187357"/>
                  <a:pt x="1352558" y="3184434"/>
                  <a:pt x="1343727" y="3183678"/>
                </a:cubicBezTo>
                <a:cubicBezTo>
                  <a:pt x="1342072" y="3183573"/>
                  <a:pt x="1340419" y="3183469"/>
                  <a:pt x="1338765" y="3183367"/>
                </a:cubicBezTo>
                <a:lnTo>
                  <a:pt x="1307047" y="3173708"/>
                </a:lnTo>
                <a:cubicBezTo>
                  <a:pt x="1282373" y="3168353"/>
                  <a:pt x="1222464" y="3156934"/>
                  <a:pt x="1190723" y="3151242"/>
                </a:cubicBezTo>
                <a:cubicBezTo>
                  <a:pt x="1162255" y="3154795"/>
                  <a:pt x="1139356" y="3140423"/>
                  <a:pt x="1116594" y="3142893"/>
                </a:cubicBezTo>
                <a:cubicBezTo>
                  <a:pt x="1087880" y="3139313"/>
                  <a:pt x="1064706" y="3133407"/>
                  <a:pt x="1046137" y="3129757"/>
                </a:cubicBezTo>
                <a:cubicBezTo>
                  <a:pt x="1043055" y="3128231"/>
                  <a:pt x="1008748" y="3122191"/>
                  <a:pt x="1005181" y="3120998"/>
                </a:cubicBezTo>
                <a:cubicBezTo>
                  <a:pt x="984796" y="3117722"/>
                  <a:pt x="992916" y="3117498"/>
                  <a:pt x="958438" y="3112393"/>
                </a:cubicBezTo>
                <a:cubicBezTo>
                  <a:pt x="929508" y="3107168"/>
                  <a:pt x="899811" y="3105046"/>
                  <a:pt x="867560" y="3099555"/>
                </a:cubicBezTo>
                <a:cubicBezTo>
                  <a:pt x="833318" y="3092162"/>
                  <a:pt x="813047" y="3094039"/>
                  <a:pt x="799569" y="3090916"/>
                </a:cubicBezTo>
                <a:cubicBezTo>
                  <a:pt x="771251" y="3081862"/>
                  <a:pt x="762466" y="3082949"/>
                  <a:pt x="719291" y="3083807"/>
                </a:cubicBezTo>
                <a:cubicBezTo>
                  <a:pt x="686110" y="3077791"/>
                  <a:pt x="650609" y="3086120"/>
                  <a:pt x="625296" y="3074725"/>
                </a:cubicBezTo>
                <a:cubicBezTo>
                  <a:pt x="621987" y="3075726"/>
                  <a:pt x="618443" y="3076360"/>
                  <a:pt x="614749" y="3076730"/>
                </a:cubicBezTo>
                <a:cubicBezTo>
                  <a:pt x="611146" y="3076865"/>
                  <a:pt x="607543" y="3077001"/>
                  <a:pt x="603940" y="3077136"/>
                </a:cubicBezTo>
                <a:lnTo>
                  <a:pt x="593720" y="3073558"/>
                </a:lnTo>
                <a:cubicBezTo>
                  <a:pt x="582477" y="3072982"/>
                  <a:pt x="547571" y="3074242"/>
                  <a:pt x="536479" y="3073678"/>
                </a:cubicBezTo>
                <a:lnTo>
                  <a:pt x="536387" y="3073243"/>
                </a:lnTo>
                <a:cubicBezTo>
                  <a:pt x="533473" y="3072263"/>
                  <a:pt x="525854" y="3070816"/>
                  <a:pt x="518998" y="3067803"/>
                </a:cubicBezTo>
                <a:cubicBezTo>
                  <a:pt x="507927" y="3064551"/>
                  <a:pt x="482575" y="3056649"/>
                  <a:pt x="469960" y="3053733"/>
                </a:cubicBezTo>
                <a:lnTo>
                  <a:pt x="447318" y="3040291"/>
                </a:lnTo>
                <a:lnTo>
                  <a:pt x="425333" y="3044001"/>
                </a:lnTo>
                <a:cubicBezTo>
                  <a:pt x="408470" y="3045644"/>
                  <a:pt x="407353" y="3040342"/>
                  <a:pt x="386749" y="3036246"/>
                </a:cubicBezTo>
                <a:cubicBezTo>
                  <a:pt x="376618" y="3038424"/>
                  <a:pt x="369906" y="3046527"/>
                  <a:pt x="363884" y="3043273"/>
                </a:cubicBezTo>
                <a:cubicBezTo>
                  <a:pt x="342589" y="3042463"/>
                  <a:pt x="325051" y="3026886"/>
                  <a:pt x="302090" y="3023477"/>
                </a:cubicBezTo>
                <a:cubicBezTo>
                  <a:pt x="275304" y="3024810"/>
                  <a:pt x="265256" y="3016067"/>
                  <a:pt x="240708" y="3012457"/>
                </a:cubicBezTo>
                <a:cubicBezTo>
                  <a:pt x="216392" y="3017156"/>
                  <a:pt x="225318" y="3004361"/>
                  <a:pt x="213642" y="3000187"/>
                </a:cubicBezTo>
                <a:lnTo>
                  <a:pt x="210136" y="2999539"/>
                </a:lnTo>
                <a:lnTo>
                  <a:pt x="161173" y="3000751"/>
                </a:lnTo>
                <a:cubicBezTo>
                  <a:pt x="155221" y="2995313"/>
                  <a:pt x="125345" y="3000481"/>
                  <a:pt x="129830" y="2990766"/>
                </a:cubicBezTo>
                <a:cubicBezTo>
                  <a:pt x="114063" y="2988829"/>
                  <a:pt x="78452" y="2989333"/>
                  <a:pt x="66570" y="2989124"/>
                </a:cubicBezTo>
                <a:cubicBezTo>
                  <a:pt x="63892" y="2989252"/>
                  <a:pt x="61215" y="2989381"/>
                  <a:pt x="58536" y="2989509"/>
                </a:cubicBezTo>
                <a:lnTo>
                  <a:pt x="56128" y="2990673"/>
                </a:lnTo>
                <a:cubicBezTo>
                  <a:pt x="53603" y="2991345"/>
                  <a:pt x="50084" y="2991550"/>
                  <a:pt x="44340" y="2990707"/>
                </a:cubicBezTo>
                <a:cubicBezTo>
                  <a:pt x="43906" y="2990575"/>
                  <a:pt x="43471" y="2990444"/>
                  <a:pt x="43038" y="2990312"/>
                </a:cubicBezTo>
                <a:cubicBezTo>
                  <a:pt x="41391" y="2990660"/>
                  <a:pt x="29572" y="2991258"/>
                  <a:pt x="15707" y="2991753"/>
                </a:cubicBezTo>
                <a:lnTo>
                  <a:pt x="0" y="299208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Рисунок 6"/>
          <p:cNvSpPr/>
          <p:nvPr/>
        </p:nvSpPr>
        <p:spPr>
          <a:xfrm>
            <a:off x="0" y="0"/>
            <a:ext cx="4067280" cy="3383280"/>
          </a:xfrm>
          <a:custGeom>
            <a:avLst/>
            <a:gdLst>
              <a:gd name="textAreaLeft" fmla="*/ 0 w 4067280"/>
              <a:gd name="textAreaRight" fmla="*/ 4068000 w 4067280"/>
              <a:gd name="textAreaTop" fmla="*/ 0 h 3383280"/>
              <a:gd name="textAreaBottom" fmla="*/ 3384000 h 3383280"/>
            </a:gdLst>
            <a:ahLst/>
            <a:cxnLst/>
            <a:rect l="textAreaLeft" t="textAreaTop" r="textAreaRight" b="textAreaBottom"/>
            <a:pathLst>
              <a:path w="4042416" h="3385728">
                <a:moveTo>
                  <a:pt x="0" y="0"/>
                </a:moveTo>
                <a:lnTo>
                  <a:pt x="4042416" y="0"/>
                </a:lnTo>
                <a:lnTo>
                  <a:pt x="4042416" y="3128479"/>
                </a:lnTo>
                <a:lnTo>
                  <a:pt x="4028354" y="3127596"/>
                </a:lnTo>
                <a:lnTo>
                  <a:pt x="4027052" y="3128065"/>
                </a:lnTo>
                <a:cubicBezTo>
                  <a:pt x="4021308" y="3129072"/>
                  <a:pt x="4017789" y="3128826"/>
                  <a:pt x="4015263" y="3128026"/>
                </a:cubicBezTo>
                <a:lnTo>
                  <a:pt x="4012855" y="3126638"/>
                </a:lnTo>
                <a:cubicBezTo>
                  <a:pt x="4010177" y="3126485"/>
                  <a:pt x="4007499" y="3126331"/>
                  <a:pt x="4004821" y="3126178"/>
                </a:cubicBezTo>
                <a:lnTo>
                  <a:pt x="3989141" y="3124109"/>
                </a:lnTo>
                <a:lnTo>
                  <a:pt x="3986071" y="3124814"/>
                </a:lnTo>
                <a:cubicBezTo>
                  <a:pt x="3978117" y="3124340"/>
                  <a:pt x="3970163" y="3123867"/>
                  <a:pt x="3962210" y="3123393"/>
                </a:cubicBezTo>
                <a:lnTo>
                  <a:pt x="3961815" y="3123891"/>
                </a:lnTo>
                <a:cubicBezTo>
                  <a:pt x="3960390" y="3124978"/>
                  <a:pt x="3958310" y="3125718"/>
                  <a:pt x="3954808" y="3125756"/>
                </a:cubicBezTo>
                <a:cubicBezTo>
                  <a:pt x="3959236" y="3133293"/>
                  <a:pt x="3952279" y="3128690"/>
                  <a:pt x="3941561" y="3128136"/>
                </a:cubicBezTo>
                <a:cubicBezTo>
                  <a:pt x="3946046" y="3139719"/>
                  <a:pt x="3916172" y="3133558"/>
                  <a:pt x="3910218" y="3140040"/>
                </a:cubicBezTo>
                <a:cubicBezTo>
                  <a:pt x="3902241" y="3139371"/>
                  <a:pt x="3893889" y="3138877"/>
                  <a:pt x="3885332" y="3138615"/>
                </a:cubicBezTo>
                <a:cubicBezTo>
                  <a:pt x="3883646" y="3138613"/>
                  <a:pt x="3881962" y="3138612"/>
                  <a:pt x="3880277" y="3138611"/>
                </a:cubicBezTo>
                <a:lnTo>
                  <a:pt x="3880157" y="3138728"/>
                </a:lnTo>
                <a:cubicBezTo>
                  <a:pt x="3879018" y="3138975"/>
                  <a:pt x="3877339" y="3139067"/>
                  <a:pt x="3874788" y="3138954"/>
                </a:cubicBezTo>
                <a:cubicBezTo>
                  <a:pt x="3873545" y="3138837"/>
                  <a:pt x="3872302" y="3138719"/>
                  <a:pt x="3871060" y="3138602"/>
                </a:cubicBezTo>
                <a:cubicBezTo>
                  <a:pt x="3867792" y="3138600"/>
                  <a:pt x="3864523" y="3138597"/>
                  <a:pt x="3861255" y="3138595"/>
                </a:cubicBezTo>
                <a:lnTo>
                  <a:pt x="3857750" y="3139367"/>
                </a:lnTo>
                <a:cubicBezTo>
                  <a:pt x="3846075" y="3144344"/>
                  <a:pt x="3854999" y="3159597"/>
                  <a:pt x="3830684" y="3153996"/>
                </a:cubicBezTo>
                <a:cubicBezTo>
                  <a:pt x="3806135" y="3158301"/>
                  <a:pt x="3796087" y="3168722"/>
                  <a:pt x="3769301" y="3167135"/>
                </a:cubicBezTo>
                <a:cubicBezTo>
                  <a:pt x="3746341" y="3171198"/>
                  <a:pt x="3728802" y="3177825"/>
                  <a:pt x="3707507" y="3178792"/>
                </a:cubicBezTo>
                <a:cubicBezTo>
                  <a:pt x="3701485" y="3182671"/>
                  <a:pt x="3694773" y="3184953"/>
                  <a:pt x="3684642" y="3182356"/>
                </a:cubicBezTo>
                <a:cubicBezTo>
                  <a:pt x="3664039" y="3187241"/>
                  <a:pt x="3662921" y="3193562"/>
                  <a:pt x="3646059" y="3191603"/>
                </a:cubicBezTo>
                <a:cubicBezTo>
                  <a:pt x="3640580" y="3202440"/>
                  <a:pt x="3637332" y="3199199"/>
                  <a:pt x="3629738" y="3197630"/>
                </a:cubicBezTo>
                <a:cubicBezTo>
                  <a:pt x="3629422" y="3197615"/>
                  <a:pt x="3629107" y="3197601"/>
                  <a:pt x="3628792" y="3197586"/>
                </a:cubicBezTo>
                <a:lnTo>
                  <a:pt x="3628083" y="3199123"/>
                </a:lnTo>
                <a:lnTo>
                  <a:pt x="3625096" y="3200280"/>
                </a:lnTo>
                <a:lnTo>
                  <a:pt x="3615459" y="3201472"/>
                </a:lnTo>
                <a:lnTo>
                  <a:pt x="3611591" y="3201595"/>
                </a:lnTo>
                <a:cubicBezTo>
                  <a:pt x="3609016" y="3201801"/>
                  <a:pt x="3607422" y="3202094"/>
                  <a:pt x="3606451" y="3202467"/>
                </a:cubicBezTo>
                <a:cubicBezTo>
                  <a:pt x="3606434" y="3202508"/>
                  <a:pt x="3606416" y="3202549"/>
                  <a:pt x="3606400" y="3202591"/>
                </a:cubicBezTo>
                <a:lnTo>
                  <a:pt x="3601432" y="3203206"/>
                </a:lnTo>
                <a:cubicBezTo>
                  <a:pt x="3592873" y="3204006"/>
                  <a:pt x="3584373" y="3204560"/>
                  <a:pt x="3576144" y="3204905"/>
                </a:cubicBezTo>
                <a:cubicBezTo>
                  <a:pt x="3574128" y="3211754"/>
                  <a:pt x="3541136" y="3209590"/>
                  <a:pt x="3552393" y="3219978"/>
                </a:cubicBezTo>
                <a:cubicBezTo>
                  <a:pt x="3541534" y="3220768"/>
                  <a:pt x="3531979" y="3217271"/>
                  <a:pt x="3540787" y="3223847"/>
                </a:cubicBezTo>
                <a:cubicBezTo>
                  <a:pt x="3537368" y="3224311"/>
                  <a:pt x="3535763" y="3225264"/>
                  <a:pt x="3535004" y="3226465"/>
                </a:cubicBezTo>
                <a:lnTo>
                  <a:pt x="3534913" y="3226984"/>
                </a:lnTo>
                <a:lnTo>
                  <a:pt x="3510631" y="3228560"/>
                </a:lnTo>
                <a:lnTo>
                  <a:pt x="3508032" y="3229602"/>
                </a:lnTo>
                <a:cubicBezTo>
                  <a:pt x="3502489" y="3229589"/>
                  <a:pt x="3496946" y="3217284"/>
                  <a:pt x="3491403" y="3217271"/>
                </a:cubicBezTo>
                <a:lnTo>
                  <a:pt x="3483240" y="3230114"/>
                </a:lnTo>
                <a:lnTo>
                  <a:pt x="3480053" y="3229098"/>
                </a:lnTo>
                <a:cubicBezTo>
                  <a:pt x="3477098" y="3228652"/>
                  <a:pt x="3473497" y="3228850"/>
                  <a:pt x="3468451" y="3230503"/>
                </a:cubicBezTo>
                <a:lnTo>
                  <a:pt x="3467451" y="3231106"/>
                </a:lnTo>
                <a:cubicBezTo>
                  <a:pt x="3463724" y="3230727"/>
                  <a:pt x="3465319" y="3225684"/>
                  <a:pt x="3446095" y="3228231"/>
                </a:cubicBezTo>
                <a:cubicBezTo>
                  <a:pt x="3420782" y="3241817"/>
                  <a:pt x="3385281" y="3239215"/>
                  <a:pt x="3352101" y="3246389"/>
                </a:cubicBezTo>
                <a:cubicBezTo>
                  <a:pt x="3308926" y="3245365"/>
                  <a:pt x="3300141" y="3236739"/>
                  <a:pt x="3271822" y="3247535"/>
                </a:cubicBezTo>
                <a:cubicBezTo>
                  <a:pt x="3258345" y="3251259"/>
                  <a:pt x="3238074" y="3249021"/>
                  <a:pt x="3203831" y="3257835"/>
                </a:cubicBezTo>
                <a:cubicBezTo>
                  <a:pt x="3171582" y="3264382"/>
                  <a:pt x="3141884" y="3266912"/>
                  <a:pt x="3112954" y="3273139"/>
                </a:cubicBezTo>
                <a:cubicBezTo>
                  <a:pt x="3078476" y="3279224"/>
                  <a:pt x="3086597" y="3279492"/>
                  <a:pt x="3066210" y="3283399"/>
                </a:cubicBezTo>
                <a:cubicBezTo>
                  <a:pt x="3062644" y="3284820"/>
                  <a:pt x="3028337" y="3292022"/>
                  <a:pt x="3025254" y="3293841"/>
                </a:cubicBezTo>
                <a:cubicBezTo>
                  <a:pt x="3006685" y="3298191"/>
                  <a:pt x="2983512" y="3305232"/>
                  <a:pt x="2954798" y="3309502"/>
                </a:cubicBezTo>
                <a:cubicBezTo>
                  <a:pt x="2932037" y="3306557"/>
                  <a:pt x="2909137" y="3323689"/>
                  <a:pt x="2880670" y="3319455"/>
                </a:cubicBezTo>
                <a:cubicBezTo>
                  <a:pt x="2870569" y="3318843"/>
                  <a:pt x="2841559" y="3322729"/>
                  <a:pt x="2837450" y="3326984"/>
                </a:cubicBezTo>
                <a:cubicBezTo>
                  <a:pt x="2831684" y="3328519"/>
                  <a:pt x="2824114" y="3328148"/>
                  <a:pt x="2822806" y="3332314"/>
                </a:cubicBezTo>
                <a:cubicBezTo>
                  <a:pt x="2819977" y="3337488"/>
                  <a:pt x="2796022" y="3333061"/>
                  <a:pt x="2801164" y="3338099"/>
                </a:cubicBezTo>
                <a:cubicBezTo>
                  <a:pt x="2784223" y="3335132"/>
                  <a:pt x="2776048" y="3346251"/>
                  <a:pt x="2764344" y="3350218"/>
                </a:cubicBezTo>
                <a:cubicBezTo>
                  <a:pt x="2757478" y="3348552"/>
                  <a:pt x="2751292" y="3350621"/>
                  <a:pt x="2743431" y="3353692"/>
                </a:cubicBezTo>
                <a:lnTo>
                  <a:pt x="2732627" y="3357754"/>
                </a:lnTo>
                <a:cubicBezTo>
                  <a:pt x="2730974" y="3357877"/>
                  <a:pt x="2729319" y="3358001"/>
                  <a:pt x="2727665" y="3358124"/>
                </a:cubicBezTo>
                <a:cubicBezTo>
                  <a:pt x="2718835" y="3359026"/>
                  <a:pt x="2689731" y="3362512"/>
                  <a:pt x="2679642" y="3363167"/>
                </a:cubicBezTo>
                <a:lnTo>
                  <a:pt x="2667138" y="3362058"/>
                </a:lnTo>
                <a:cubicBezTo>
                  <a:pt x="2663221" y="3362847"/>
                  <a:pt x="2659468" y="3367173"/>
                  <a:pt x="2656143" y="3367903"/>
                </a:cubicBezTo>
                <a:lnTo>
                  <a:pt x="2647194" y="3366438"/>
                </a:lnTo>
                <a:cubicBezTo>
                  <a:pt x="2648133" y="3370664"/>
                  <a:pt x="2637589" y="3367185"/>
                  <a:pt x="2629621" y="3367075"/>
                </a:cubicBezTo>
                <a:cubicBezTo>
                  <a:pt x="2613302" y="3367195"/>
                  <a:pt x="2596982" y="3367314"/>
                  <a:pt x="2580663" y="3367433"/>
                </a:cubicBezTo>
                <a:lnTo>
                  <a:pt x="2550440" y="3369933"/>
                </a:lnTo>
                <a:lnTo>
                  <a:pt x="2541181" y="3368434"/>
                </a:lnTo>
                <a:cubicBezTo>
                  <a:pt x="2521017" y="3368075"/>
                  <a:pt x="2498723" y="3374010"/>
                  <a:pt x="2484405" y="3369168"/>
                </a:cubicBezTo>
                <a:cubicBezTo>
                  <a:pt x="2478585" y="3368597"/>
                  <a:pt x="2473319" y="3368728"/>
                  <a:pt x="2468424" y="3369293"/>
                </a:cubicBezTo>
                <a:lnTo>
                  <a:pt x="2455357" y="3371892"/>
                </a:lnTo>
                <a:lnTo>
                  <a:pt x="2429477" y="3378962"/>
                </a:lnTo>
                <a:cubicBezTo>
                  <a:pt x="2428170" y="3366741"/>
                  <a:pt x="2368370" y="3383644"/>
                  <a:pt x="2374910" y="3372816"/>
                </a:cubicBezTo>
                <a:cubicBezTo>
                  <a:pt x="2351003" y="3375016"/>
                  <a:pt x="2328875" y="3353188"/>
                  <a:pt x="2305825" y="3364950"/>
                </a:cubicBezTo>
                <a:cubicBezTo>
                  <a:pt x="2269964" y="3363989"/>
                  <a:pt x="2218889" y="3367911"/>
                  <a:pt x="2183980" y="3367050"/>
                </a:cubicBezTo>
                <a:cubicBezTo>
                  <a:pt x="2190418" y="3372001"/>
                  <a:pt x="2159099" y="3370867"/>
                  <a:pt x="2155235" y="3370727"/>
                </a:cubicBezTo>
                <a:cubicBezTo>
                  <a:pt x="2131791" y="3368250"/>
                  <a:pt x="2111535" y="3369033"/>
                  <a:pt x="2071012" y="3365872"/>
                </a:cubicBezTo>
                <a:cubicBezTo>
                  <a:pt x="2035156" y="3367416"/>
                  <a:pt x="2003987" y="3359247"/>
                  <a:pt x="1970953" y="3368175"/>
                </a:cubicBezTo>
                <a:cubicBezTo>
                  <a:pt x="1968713" y="3366505"/>
                  <a:pt x="1965947" y="3365216"/>
                  <a:pt x="1962822" y="3364203"/>
                </a:cubicBezTo>
                <a:lnTo>
                  <a:pt x="1953120" y="3362010"/>
                </a:lnTo>
                <a:lnTo>
                  <a:pt x="1951768" y="3362426"/>
                </a:lnTo>
                <a:cubicBezTo>
                  <a:pt x="1945920" y="3363198"/>
                  <a:pt x="1942436" y="3362810"/>
                  <a:pt x="1940004" y="3361911"/>
                </a:cubicBezTo>
                <a:lnTo>
                  <a:pt x="1937753" y="3360430"/>
                </a:lnTo>
                <a:cubicBezTo>
                  <a:pt x="1935095" y="3360170"/>
                  <a:pt x="1932438" y="3359909"/>
                  <a:pt x="1929780" y="3359649"/>
                </a:cubicBezTo>
                <a:lnTo>
                  <a:pt x="1887540" y="3355150"/>
                </a:lnTo>
                <a:lnTo>
                  <a:pt x="1887093" y="3355631"/>
                </a:lnTo>
                <a:cubicBezTo>
                  <a:pt x="1885548" y="3356655"/>
                  <a:pt x="1883390" y="3357309"/>
                  <a:pt x="1879887" y="3357206"/>
                </a:cubicBezTo>
                <a:cubicBezTo>
                  <a:pt x="1883470" y="3364899"/>
                  <a:pt x="1877035" y="3360029"/>
                  <a:pt x="1866395" y="3359045"/>
                </a:cubicBezTo>
                <a:cubicBezTo>
                  <a:pt x="1869584" y="3370773"/>
                  <a:pt x="1840440" y="3363424"/>
                  <a:pt x="1833771" y="3369645"/>
                </a:cubicBezTo>
                <a:cubicBezTo>
                  <a:pt x="1825883" y="3368658"/>
                  <a:pt x="1817596" y="3367827"/>
                  <a:pt x="1809081" y="3367220"/>
                </a:cubicBezTo>
                <a:cubicBezTo>
                  <a:pt x="1807399" y="3367151"/>
                  <a:pt x="1805718" y="3367081"/>
                  <a:pt x="1804036" y="3367012"/>
                </a:cubicBezTo>
                <a:cubicBezTo>
                  <a:pt x="1803991" y="3367049"/>
                  <a:pt x="1803946" y="3367087"/>
                  <a:pt x="1803901" y="3367124"/>
                </a:cubicBezTo>
                <a:cubicBezTo>
                  <a:pt x="1802735" y="3367324"/>
                  <a:pt x="1801050" y="3367349"/>
                  <a:pt x="1798514" y="3367133"/>
                </a:cubicBezTo>
                <a:lnTo>
                  <a:pt x="1794832" y="3366632"/>
                </a:lnTo>
                <a:cubicBezTo>
                  <a:pt x="1791569" y="3366497"/>
                  <a:pt x="1788305" y="3366363"/>
                  <a:pt x="1785042" y="3366228"/>
                </a:cubicBezTo>
                <a:lnTo>
                  <a:pt x="1781456" y="3366855"/>
                </a:lnTo>
                <a:lnTo>
                  <a:pt x="1779723" y="3368210"/>
                </a:lnTo>
                <a:cubicBezTo>
                  <a:pt x="1779440" y="3368145"/>
                  <a:pt x="1779156" y="3368081"/>
                  <a:pt x="1778873" y="3368017"/>
                </a:cubicBezTo>
                <a:cubicBezTo>
                  <a:pt x="1772915" y="3365302"/>
                  <a:pt x="1772165" y="3361684"/>
                  <a:pt x="1759487" y="3371164"/>
                </a:cubicBezTo>
                <a:cubicBezTo>
                  <a:pt x="1745189" y="3366592"/>
                  <a:pt x="1739727" y="3372452"/>
                  <a:pt x="1717161" y="3373821"/>
                </a:cubicBezTo>
                <a:cubicBezTo>
                  <a:pt x="1709564" y="3369719"/>
                  <a:pt x="1701729" y="3370825"/>
                  <a:pt x="1693416" y="3373567"/>
                </a:cubicBezTo>
                <a:cubicBezTo>
                  <a:pt x="1672951" y="3371082"/>
                  <a:pt x="1652013" y="3374606"/>
                  <a:pt x="1627833" y="3374813"/>
                </a:cubicBezTo>
                <a:lnTo>
                  <a:pt x="1562462" y="3384303"/>
                </a:lnTo>
                <a:lnTo>
                  <a:pt x="1500041" y="3383490"/>
                </a:lnTo>
                <a:cubicBezTo>
                  <a:pt x="1492272" y="3381870"/>
                  <a:pt x="1484857" y="3380061"/>
                  <a:pt x="1477912" y="3378146"/>
                </a:cubicBezTo>
                <a:cubicBezTo>
                  <a:pt x="1467843" y="3383386"/>
                  <a:pt x="1444391" y="3372717"/>
                  <a:pt x="1440452" y="3384501"/>
                </a:cubicBezTo>
                <a:cubicBezTo>
                  <a:pt x="1430880" y="3382256"/>
                  <a:pt x="1427637" y="3376745"/>
                  <a:pt x="1426476" y="3384655"/>
                </a:cubicBezTo>
                <a:cubicBezTo>
                  <a:pt x="1423197" y="3384130"/>
                  <a:pt x="1420743" y="3384505"/>
                  <a:pt x="1418659" y="3385315"/>
                </a:cubicBezTo>
                <a:lnTo>
                  <a:pt x="1417944" y="3385728"/>
                </a:lnTo>
                <a:lnTo>
                  <a:pt x="1396764" y="3380550"/>
                </a:lnTo>
                <a:cubicBezTo>
                  <a:pt x="1395649" y="3380611"/>
                  <a:pt x="1394534" y="3380671"/>
                  <a:pt x="1393418" y="3380732"/>
                </a:cubicBezTo>
                <a:lnTo>
                  <a:pt x="1380294" y="3376245"/>
                </a:lnTo>
                <a:lnTo>
                  <a:pt x="1351459" y="3367819"/>
                </a:lnTo>
                <a:cubicBezTo>
                  <a:pt x="1349081" y="3366456"/>
                  <a:pt x="1319507" y="3359397"/>
                  <a:pt x="1318363" y="3357501"/>
                </a:cubicBezTo>
                <a:cubicBezTo>
                  <a:pt x="1281509" y="3362183"/>
                  <a:pt x="1312014" y="3347734"/>
                  <a:pt x="1276860" y="3344896"/>
                </a:cubicBezTo>
                <a:cubicBezTo>
                  <a:pt x="1253785" y="3356523"/>
                  <a:pt x="1256695" y="3340702"/>
                  <a:pt x="1204286" y="3337478"/>
                </a:cubicBezTo>
                <a:cubicBezTo>
                  <a:pt x="1177346" y="3330852"/>
                  <a:pt x="1162856" y="3334844"/>
                  <a:pt x="1123710" y="3321641"/>
                </a:cubicBezTo>
                <a:cubicBezTo>
                  <a:pt x="1085454" y="3316699"/>
                  <a:pt x="1005363" y="3310325"/>
                  <a:pt x="974748" y="3307827"/>
                </a:cubicBezTo>
                <a:cubicBezTo>
                  <a:pt x="945739" y="3316468"/>
                  <a:pt x="964147" y="3307403"/>
                  <a:pt x="940014" y="3306650"/>
                </a:cubicBezTo>
                <a:cubicBezTo>
                  <a:pt x="952701" y="3296917"/>
                  <a:pt x="908686" y="3309041"/>
                  <a:pt x="914712" y="3297007"/>
                </a:cubicBezTo>
                <a:cubicBezTo>
                  <a:pt x="910130" y="3297250"/>
                  <a:pt x="905499" y="3297866"/>
                  <a:pt x="900809" y="3298574"/>
                </a:cubicBezTo>
                <a:cubicBezTo>
                  <a:pt x="899990" y="3298695"/>
                  <a:pt x="899172" y="3298818"/>
                  <a:pt x="898353" y="3298939"/>
                </a:cubicBezTo>
                <a:lnTo>
                  <a:pt x="889782" y="3298345"/>
                </a:lnTo>
                <a:lnTo>
                  <a:pt x="885796" y="3300744"/>
                </a:lnTo>
                <a:lnTo>
                  <a:pt x="871773" y="3301689"/>
                </a:lnTo>
                <a:cubicBezTo>
                  <a:pt x="866761" y="3301647"/>
                  <a:pt x="861656" y="3301137"/>
                  <a:pt x="856438" y="3299878"/>
                </a:cubicBezTo>
                <a:cubicBezTo>
                  <a:pt x="842058" y="3291293"/>
                  <a:pt x="802729" y="3299614"/>
                  <a:pt x="785420" y="3288409"/>
                </a:cubicBezTo>
                <a:cubicBezTo>
                  <a:pt x="778178" y="3285185"/>
                  <a:pt x="750397" y="3280689"/>
                  <a:pt x="741879" y="3283178"/>
                </a:cubicBezTo>
                <a:cubicBezTo>
                  <a:pt x="735414" y="3282930"/>
                  <a:pt x="729876" y="3280586"/>
                  <a:pt x="723686" y="3283753"/>
                </a:cubicBezTo>
                <a:cubicBezTo>
                  <a:pt x="715044" y="3287362"/>
                  <a:pt x="701553" y="3277204"/>
                  <a:pt x="699393" y="3282833"/>
                </a:cubicBezTo>
                <a:cubicBezTo>
                  <a:pt x="672713" y="3280063"/>
                  <a:pt x="587034" y="3269495"/>
                  <a:pt x="563609" y="3267130"/>
                </a:cubicBezTo>
                <a:cubicBezTo>
                  <a:pt x="562182" y="3267727"/>
                  <a:pt x="560575" y="3268235"/>
                  <a:pt x="558841" y="3268637"/>
                </a:cubicBezTo>
                <a:cubicBezTo>
                  <a:pt x="548753" y="3270973"/>
                  <a:pt x="536540" y="3269314"/>
                  <a:pt x="531566" y="3264933"/>
                </a:cubicBezTo>
                <a:cubicBezTo>
                  <a:pt x="504471" y="3249467"/>
                  <a:pt x="472712" y="3245264"/>
                  <a:pt x="444697" y="3238786"/>
                </a:cubicBezTo>
                <a:cubicBezTo>
                  <a:pt x="412178" y="3232626"/>
                  <a:pt x="425904" y="3247927"/>
                  <a:pt x="391157" y="3231908"/>
                </a:cubicBezTo>
                <a:cubicBezTo>
                  <a:pt x="383742" y="3235447"/>
                  <a:pt x="378300" y="3234882"/>
                  <a:pt x="370757" y="3231592"/>
                </a:cubicBezTo>
                <a:cubicBezTo>
                  <a:pt x="354739" y="3228912"/>
                  <a:pt x="348695" y="3239626"/>
                  <a:pt x="336665" y="3230928"/>
                </a:cubicBezTo>
                <a:cubicBezTo>
                  <a:pt x="335690" y="3237011"/>
                  <a:pt x="304301" y="3228700"/>
                  <a:pt x="307742" y="3235662"/>
                </a:cubicBezTo>
                <a:cubicBezTo>
                  <a:pt x="293579" y="3239301"/>
                  <a:pt x="294219" y="3230059"/>
                  <a:pt x="280601" y="3233035"/>
                </a:cubicBezTo>
                <a:cubicBezTo>
                  <a:pt x="268012" y="3232382"/>
                  <a:pt x="291593" y="3227959"/>
                  <a:pt x="278749" y="3225662"/>
                </a:cubicBezTo>
                <a:cubicBezTo>
                  <a:pt x="262467" y="3223898"/>
                  <a:pt x="269675" y="3213521"/>
                  <a:pt x="248269" y="3225047"/>
                </a:cubicBezTo>
                <a:cubicBezTo>
                  <a:pt x="233782" y="3219502"/>
                  <a:pt x="226442" y="3225006"/>
                  <a:pt x="201544" y="3224856"/>
                </a:cubicBezTo>
                <a:lnTo>
                  <a:pt x="194948" y="3222941"/>
                </a:lnTo>
                <a:lnTo>
                  <a:pt x="186529" y="3228311"/>
                </a:lnTo>
                <a:cubicBezTo>
                  <a:pt x="181850" y="3230463"/>
                  <a:pt x="176241" y="3231765"/>
                  <a:pt x="168765" y="3231006"/>
                </a:cubicBezTo>
                <a:cubicBezTo>
                  <a:pt x="124081" y="3216450"/>
                  <a:pt x="165980" y="3240725"/>
                  <a:pt x="91518" y="3231436"/>
                </a:cubicBezTo>
                <a:cubicBezTo>
                  <a:pt x="87975" y="3229287"/>
                  <a:pt x="77991" y="3230533"/>
                  <a:pt x="77943" y="3233131"/>
                </a:cubicBezTo>
                <a:cubicBezTo>
                  <a:pt x="73437" y="3232012"/>
                  <a:pt x="63858" y="3226359"/>
                  <a:pt x="61120" y="3230338"/>
                </a:cubicBezTo>
                <a:cubicBezTo>
                  <a:pt x="48916" y="3229741"/>
                  <a:pt x="37022" y="3228436"/>
                  <a:pt x="25722" y="3226468"/>
                </a:cubicBezTo>
                <a:lnTo>
                  <a:pt x="2781" y="3220820"/>
                </a:lnTo>
                <a:lnTo>
                  <a:pt x="0" y="3222223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PlaceHolder 1"/>
          <p:cNvSpPr>
            <a:spLocks noGrp="1"/>
          </p:cNvSpPr>
          <p:nvPr>
            <p:ph idx="4294967295"/>
          </p:nvPr>
        </p:nvSpPr>
        <p:spPr>
          <a:xfrm>
            <a:off x="453960" y="4308120"/>
            <a:ext cx="10371960" cy="219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Питание в программе организовано в одних из лучших ресторанов Республики Алтай;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Дегустация национальных блюд, приготовленных из </a:t>
            </a:r>
            <a:r>
              <a:rPr lang="ru-RU" sz="1800" b="0" strike="noStrike" spc="-1" dirty="0" err="1">
                <a:solidFill>
                  <a:srgbClr val="302C28"/>
                </a:solidFill>
                <a:latin typeface="SF Pro Text Light"/>
                <a:ea typeface="SF Pro Text Light"/>
              </a:rPr>
              <a:t>свежайших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 органических продуктов;</a:t>
            </a:r>
            <a:endParaRPr lang="ru-RU" sz="1800" b="0" strike="noStrike" spc="-1" dirty="0">
              <a:latin typeface="Arial"/>
            </a:endParaRPr>
          </a:p>
          <a:p>
            <a:pPr marL="432000" indent="-32400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SzPct val="100112"/>
              <a:buBlip>
                <a:blip r:embed="rId5"/>
              </a:buBlip>
            </a:pP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Посещение мастер-класса по приготовлению </a:t>
            </a:r>
            <a:r>
              <a:rPr lang="ru-RU" sz="1800" b="0" strike="noStrike" spc="-1" dirty="0" smtClean="0">
                <a:solidFill>
                  <a:srgbClr val="302C28"/>
                </a:solidFill>
                <a:latin typeface="SF Pro Text Light"/>
                <a:ea typeface="SF Pro Text Light"/>
              </a:rPr>
              <a:t>фермерских сыров, </a:t>
            </a:r>
            <a:r>
              <a:rPr lang="ru-RU" sz="1800" b="0" strike="noStrike" spc="-1" dirty="0">
                <a:solidFill>
                  <a:srgbClr val="302C28"/>
                </a:solidFill>
                <a:latin typeface="SF Pro Text Light"/>
                <a:ea typeface="SF Pro Text Light"/>
              </a:rPr>
              <a:t>дегустация сыров, приготовленных по оригинальным рецептам местных мастеров.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title" idx="4294967295"/>
          </p:nvPr>
        </p:nvSpPr>
        <p:spPr>
          <a:xfrm>
            <a:off x="453960" y="3617640"/>
            <a:ext cx="9186120" cy="583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302C28"/>
                </a:solidFill>
                <a:latin typeface="Bitter Medium"/>
              </a:rPr>
              <a:t>ПИТАНИЕ</a:t>
            </a:r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1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ALaCarteбезЛого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олько текст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лайды под программу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кст и фотографии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кст и фотографии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олько текст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екст и фотографии">
  <a:themeElements>
    <a:clrScheme name="alacarte">
      <a:dk1>
        <a:srgbClr val="302C28"/>
      </a:dk1>
      <a:lt1>
        <a:srgbClr val="FFFFFF"/>
      </a:lt1>
      <a:dk2>
        <a:srgbClr val="CCA76C"/>
      </a:dk2>
      <a:lt2>
        <a:srgbClr val="F6F3EC"/>
      </a:lt2>
      <a:accent1>
        <a:srgbClr val="302C28"/>
      </a:accent1>
      <a:accent2>
        <a:srgbClr val="CCA76C"/>
      </a:accent2>
      <a:accent3>
        <a:srgbClr val="F6F3EC"/>
      </a:accent3>
      <a:accent4>
        <a:srgbClr val="E9DECA"/>
      </a:accent4>
      <a:accent5>
        <a:srgbClr val="A1A3A2"/>
      </a:accent5>
      <a:accent6>
        <a:srgbClr val="7F807F"/>
      </a:accent6>
      <a:hlink>
        <a:srgbClr val="302C28"/>
      </a:hlink>
      <a:folHlink>
        <a:srgbClr val="CBA66B"/>
      </a:folHlink>
    </a:clrScheme>
    <a:fontScheme name="A la carte">
      <a:majorFont>
        <a:latin typeface="Bitter"/>
        <a:ea typeface=""/>
        <a:cs typeface=""/>
      </a:majorFont>
      <a:minorFont>
        <a:latin typeface="SF Pro Text Ligh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ALaCarteбезЛого</Template>
  <TotalTime>3143</TotalTime>
  <Words>1251</Words>
  <Application>Microsoft Office PowerPoint</Application>
  <PresentationFormat>Широкоэкранный</PresentationFormat>
  <Paragraphs>142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18</vt:i4>
      </vt:variant>
    </vt:vector>
  </HeadingPairs>
  <TitlesOfParts>
    <vt:vector size="36" baseType="lpstr">
      <vt:lpstr>Aharoni</vt:lpstr>
      <vt:lpstr>Arial</vt:lpstr>
      <vt:lpstr>Bitter</vt:lpstr>
      <vt:lpstr>Bitter Medium</vt:lpstr>
      <vt:lpstr>Calibri</vt:lpstr>
      <vt:lpstr>DejaVu Sans</vt:lpstr>
      <vt:lpstr>SF Pro Text</vt:lpstr>
      <vt:lpstr>SF Pro Text Light</vt:lpstr>
      <vt:lpstr>Symbol</vt:lpstr>
      <vt:lpstr>Times New Roman</vt:lpstr>
      <vt:lpstr>Wingdings</vt:lpstr>
      <vt:lpstr>ALaCarteбезЛого</vt:lpstr>
      <vt:lpstr>Только текст</vt:lpstr>
      <vt:lpstr>Слайды под программу</vt:lpstr>
      <vt:lpstr>Текст и фотографии</vt:lpstr>
      <vt:lpstr>Текст и фотографии</vt:lpstr>
      <vt:lpstr>Только текст</vt:lpstr>
      <vt:lpstr>1_Текст и фотографии</vt:lpstr>
      <vt:lpstr>Гении места</vt:lpstr>
      <vt:lpstr>Презентация PowerPoint</vt:lpstr>
      <vt:lpstr>ЗИМА – сезон с декабря по апрель</vt:lpstr>
      <vt:lpstr>О ТУРЕ</vt:lpstr>
      <vt:lpstr>Базовые условия программы</vt:lpstr>
      <vt:lpstr>РАЗМЕЩЕНИЕ</vt:lpstr>
      <vt:lpstr>РАЗМЕЩЕНИЕ</vt:lpstr>
      <vt:lpstr>ПИТАНИЕ</vt:lpstr>
      <vt:lpstr>ПИТАНИЕ</vt:lpstr>
      <vt:lpstr>Транспорт</vt:lpstr>
      <vt:lpstr>Программа тура</vt:lpstr>
      <vt:lpstr>Программа тура</vt:lpstr>
      <vt:lpstr>Программа тура</vt:lpstr>
      <vt:lpstr>Презентация PowerPoint</vt:lpstr>
      <vt:lpstr>Программа тура</vt:lpstr>
      <vt:lpstr>Программа тура</vt:lpstr>
      <vt:lpstr>Программа тура</vt:lpstr>
      <vt:lpstr>СТОИМОСТЬ ПРОГРАММЫ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Лена</dc:creator>
  <dc:description/>
  <cp:lastModifiedBy>Лена</cp:lastModifiedBy>
  <cp:revision>32</cp:revision>
  <dcterms:created xsi:type="dcterms:W3CDTF">2023-10-16T09:17:19Z</dcterms:created>
  <dcterms:modified xsi:type="dcterms:W3CDTF">2024-01-25T10:35:34Z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15</vt:i4>
  </property>
</Properties>
</file>